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2" y="-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30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11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2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27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61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13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60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49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33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46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2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0F46-A405-4CEA-9222-FE177C14F5E8}" type="datetimeFigureOut">
              <a:rPr lang="fr-FR" smtClean="0"/>
              <a:t>05/05/2022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2CD0-FF78-413C-93E1-C505699F6E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53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XIXème siècle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9036496" cy="468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3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1945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33291"/>
            <a:ext cx="8965504" cy="466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243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nos jours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856984" cy="48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2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Zones d’accumulation des déchets</a:t>
            </a:r>
            <a:br>
              <a:rPr lang="fr-FR" dirty="0" smtClean="0"/>
            </a:br>
            <a:r>
              <a:rPr lang="fr-FR" sz="2200" i="1" dirty="0" smtClean="0"/>
              <a:t>(source : SOS Mal de Seine)</a:t>
            </a:r>
            <a:endParaRPr lang="fr-FR" i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2021036"/>
            <a:ext cx="85217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25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Bouille</a:t>
            </a:r>
            <a:br>
              <a:rPr lang="fr-FR" dirty="0" smtClean="0"/>
            </a:br>
            <a:r>
              <a:rPr lang="fr-FR" sz="2200" i="1" dirty="0" smtClean="0"/>
              <a:t>(source : SOS Mal de Seine)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https://lh3.googleusercontent.com/pw/AM-JKLUhPkto48qJx5ZGp7-lxQFI8ncP1JFhLUwVRh3zszszglpTB9te7ZAB7ZWfjEq0PYm0UqqhT-60SkDblPrf_aDlcKnZ7Y5KV6DhwXv2atZUDOqxBbhP_Xtxh1urVwFIK2s1lGDEHKSivBpK3DvL6JIciw=w655-h873-no"/>
          <p:cNvSpPr>
            <a:spLocks noChangeAspect="1" noChangeArrowheads="1"/>
          </p:cNvSpPr>
          <p:nvPr/>
        </p:nvSpPr>
        <p:spPr bwMode="auto">
          <a:xfrm>
            <a:off x="155575" y="-3184525"/>
            <a:ext cx="49911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3380472" cy="442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938" y="1629613"/>
            <a:ext cx="3318952" cy="442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84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Tancarville</a:t>
            </a:r>
            <a:br>
              <a:rPr lang="fr-FR" dirty="0" smtClean="0"/>
            </a:br>
            <a:r>
              <a:rPr lang="fr-FR" sz="2200" i="1" dirty="0" smtClean="0"/>
              <a:t>(source : SOS Mal de Seine)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https://lh3.googleusercontent.com/pw/AM-JKLUhPkto48qJx5ZGp7-lxQFI8ncP1JFhLUwVRh3zszszglpTB9te7ZAB7ZWfjEq0PYm0UqqhT-60SkDblPrf_aDlcKnZ7Y5KV6DhwXv2atZUDOqxBbhP_Xtxh1urVwFIK2s1lGDEHKSivBpK3DvL6JIciw=w655-h873-no"/>
          <p:cNvSpPr>
            <a:spLocks noChangeAspect="1" noChangeArrowheads="1"/>
          </p:cNvSpPr>
          <p:nvPr/>
        </p:nvSpPr>
        <p:spPr bwMode="auto">
          <a:xfrm>
            <a:off x="155575" y="-3184525"/>
            <a:ext cx="49911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47894"/>
            <a:ext cx="3996047" cy="300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583" y="2135080"/>
            <a:ext cx="4529566" cy="302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20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Estuaire</a:t>
            </a:r>
            <a:br>
              <a:rPr lang="fr-FR" dirty="0" smtClean="0"/>
            </a:br>
            <a:r>
              <a:rPr lang="fr-FR" sz="2200" i="1" dirty="0" smtClean="0"/>
              <a:t>(source : SOS Mal de Seine)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utoShape 2" descr="https://lh3.googleusercontent.com/pw/AM-JKLUhPkto48qJx5ZGp7-lxQFI8ncP1JFhLUwVRh3zszszglpTB9te7ZAB7ZWfjEq0PYm0UqqhT-60SkDblPrf_aDlcKnZ7Y5KV6DhwXv2atZUDOqxBbhP_Xtxh1urVwFIK2s1lGDEHKSivBpK3DvL6JIciw=w655-h873-no"/>
          <p:cNvSpPr>
            <a:spLocks noChangeAspect="1" noChangeArrowheads="1"/>
          </p:cNvSpPr>
          <p:nvPr/>
        </p:nvSpPr>
        <p:spPr bwMode="auto">
          <a:xfrm>
            <a:off x="155575" y="-3184525"/>
            <a:ext cx="49911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63" y="1556792"/>
            <a:ext cx="4749297" cy="35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7805" y="2924944"/>
            <a:ext cx="4611001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71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Dollemard</a:t>
            </a:r>
            <a:r>
              <a:rPr lang="fr-FR" dirty="0" smtClean="0"/>
              <a:t> (Le Havre)</a:t>
            </a:r>
            <a:br>
              <a:rPr lang="fr-FR" dirty="0" smtClean="0"/>
            </a:br>
            <a:r>
              <a:rPr lang="fr-FR" sz="2200" i="1" dirty="0" smtClean="0"/>
              <a:t>(source : SOS Mal de Seine)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utoShape 2" descr="https://lh3.googleusercontent.com/pw/AM-JKLUhPkto48qJx5ZGp7-lxQFI8ncP1JFhLUwVRh3zszszglpTB9te7ZAB7ZWfjEq0PYm0UqqhT-60SkDblPrf_aDlcKnZ7Y5KV6DhwXv2atZUDOqxBbhP_Xtxh1urVwFIK2s1lGDEHKSivBpK3DvL6JIciw=w655-h873-no"/>
          <p:cNvSpPr>
            <a:spLocks noChangeAspect="1" noChangeArrowheads="1"/>
          </p:cNvSpPr>
          <p:nvPr/>
        </p:nvSpPr>
        <p:spPr bwMode="auto">
          <a:xfrm>
            <a:off x="155575" y="-3184525"/>
            <a:ext cx="4991100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63352"/>
            <a:ext cx="4810446" cy="36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2276" y="3356992"/>
            <a:ext cx="4494220" cy="341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4238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19</Words>
  <Application>Microsoft Office PowerPoint</Application>
  <PresentationFormat>Affichage à l'écran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Présentation PowerPoint</vt:lpstr>
      <vt:lpstr>1945</vt:lpstr>
      <vt:lpstr>De nos jours</vt:lpstr>
      <vt:lpstr>Zones d’accumulation des déchets (source : SOS Mal de Seine)</vt:lpstr>
      <vt:lpstr>La Bouille (source : SOS Mal de Seine)</vt:lpstr>
      <vt:lpstr>Tancarville (source : SOS Mal de Seine)</vt:lpstr>
      <vt:lpstr>Estuaire (source : SOS Mal de Seine)</vt:lpstr>
      <vt:lpstr>Dollemard (Le Havre) (source : SOS Mal de Seine)</vt:lpstr>
    </vt:vector>
  </TitlesOfParts>
  <Company>AESN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SARRAZA MANUEL</dc:creator>
  <cp:lastModifiedBy>SARRAZA MANUEL</cp:lastModifiedBy>
  <cp:revision>7</cp:revision>
  <dcterms:created xsi:type="dcterms:W3CDTF">2022-05-05T12:34:24Z</dcterms:created>
  <dcterms:modified xsi:type="dcterms:W3CDTF">2022-05-05T16:28:04Z</dcterms:modified>
</cp:coreProperties>
</file>