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16"/>
  </p:notesMasterIdLst>
  <p:handoutMasterIdLst>
    <p:handoutMasterId r:id="rId17"/>
  </p:handoutMasterIdLst>
  <p:sldIdLst>
    <p:sldId id="260" r:id="rId2"/>
    <p:sldId id="257" r:id="rId3"/>
    <p:sldId id="262" r:id="rId4"/>
    <p:sldId id="272" r:id="rId5"/>
    <p:sldId id="270" r:id="rId6"/>
    <p:sldId id="273" r:id="rId7"/>
    <p:sldId id="274" r:id="rId8"/>
    <p:sldId id="275" r:id="rId9"/>
    <p:sldId id="276" r:id="rId10"/>
    <p:sldId id="279" r:id="rId11"/>
    <p:sldId id="269" r:id="rId12"/>
    <p:sldId id="277" r:id="rId13"/>
    <p:sldId id="278" r:id="rId14"/>
    <p:sldId id="280" r:id="rId15"/>
  </p:sldIdLst>
  <p:sldSz cx="13442950" cy="7561263"/>
  <p:notesSz cx="6858000" cy="9144000"/>
  <p:custDataLst>
    <p:tags r:id="rId18"/>
  </p:custDataLst>
  <p:defaultTextStyle>
    <a:defPPr>
      <a:defRPr lang="fr-FR"/>
    </a:defPPr>
    <a:lvl1pPr algn="l" defTabSz="1006475"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503238" indent="-46038" algn="l" defTabSz="1006475"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1006475" indent="-92075" algn="l" defTabSz="1006475"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511300" indent="-139700" algn="l" defTabSz="1006475"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2014538" indent="-185738" algn="l" defTabSz="1006475"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9D9D9"/>
    <a:srgbClr val="5AC4F3"/>
    <a:srgbClr val="99D7F7"/>
    <a:srgbClr val="00965E"/>
    <a:srgbClr val="003DA5"/>
    <a:srgbClr val="64A70B"/>
    <a:srgbClr val="E10098"/>
    <a:srgbClr val="9B3259"/>
    <a:srgbClr val="97D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66147" autoAdjust="0"/>
  </p:normalViewPr>
  <p:slideViewPr>
    <p:cSldViewPr>
      <p:cViewPr varScale="1">
        <p:scale>
          <a:sx n="60" d="100"/>
          <a:sy n="60" d="100"/>
        </p:scale>
        <p:origin x="2256" y="168"/>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B33831B-15B3-425A-801E-EB2DDF4BD34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1008035" eaLnBrk="1" fontAlgn="auto" hangingPunct="1">
              <a:spcBef>
                <a:spcPts val="0"/>
              </a:spcBef>
              <a:spcAft>
                <a:spcPts val="0"/>
              </a:spcAft>
              <a:defRPr sz="1200">
                <a:latin typeface="+mn-lt"/>
                <a:ea typeface="+mn-ea"/>
                <a:cs typeface="+mn-cs"/>
              </a:defRPr>
            </a:lvl1pPr>
          </a:lstStyle>
          <a:p>
            <a:pPr>
              <a:defRPr/>
            </a:pPr>
            <a:endParaRPr lang="fr-FR"/>
          </a:p>
        </p:txBody>
      </p:sp>
      <p:sp>
        <p:nvSpPr>
          <p:cNvPr id="3" name="Espace réservé de la date 2">
            <a:extLst>
              <a:ext uri="{FF2B5EF4-FFF2-40B4-BE49-F238E27FC236}">
                <a16:creationId xmlns:a16="http://schemas.microsoft.com/office/drawing/2014/main" id="{24BFA7C0-374D-425B-95A9-9D2EA9AC2E80}"/>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cs typeface="Arial" charset="0"/>
              </a:defRPr>
            </a:lvl1pPr>
          </a:lstStyle>
          <a:p>
            <a:pPr>
              <a:defRPr/>
            </a:pPr>
            <a:fld id="{0A998566-80F7-41E1-83B5-D98A0180CDA5}" type="datetimeFigureOut">
              <a:rPr lang="fr-FR"/>
              <a:pPr>
                <a:defRPr/>
              </a:pPr>
              <a:t>13/05/2022</a:t>
            </a:fld>
            <a:endParaRPr lang="fr-FR"/>
          </a:p>
        </p:txBody>
      </p:sp>
      <p:sp>
        <p:nvSpPr>
          <p:cNvPr id="4" name="Espace réservé du pied de page 3">
            <a:extLst>
              <a:ext uri="{FF2B5EF4-FFF2-40B4-BE49-F238E27FC236}">
                <a16:creationId xmlns:a16="http://schemas.microsoft.com/office/drawing/2014/main" id="{A90E6C09-F0A2-4365-8AB3-CD5327054E89}"/>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1008035" eaLnBrk="1" fontAlgn="auto" hangingPunct="1">
              <a:spcBef>
                <a:spcPts val="0"/>
              </a:spcBef>
              <a:spcAft>
                <a:spcPts val="0"/>
              </a:spcAft>
              <a:defRPr sz="1200">
                <a:latin typeface="+mn-lt"/>
                <a:ea typeface="+mn-ea"/>
                <a:cs typeface="+mn-cs"/>
              </a:defRPr>
            </a:lvl1pPr>
          </a:lstStyle>
          <a:p>
            <a:pPr>
              <a:defRPr/>
            </a:pPr>
            <a:endParaRPr lang="fr-FR"/>
          </a:p>
        </p:txBody>
      </p:sp>
      <p:sp>
        <p:nvSpPr>
          <p:cNvPr id="5" name="Espace réservé du numéro de diapositive 4">
            <a:extLst>
              <a:ext uri="{FF2B5EF4-FFF2-40B4-BE49-F238E27FC236}">
                <a16:creationId xmlns:a16="http://schemas.microsoft.com/office/drawing/2014/main" id="{5411D2BD-B22B-4B32-B08C-2500270AAE37}"/>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cs typeface="Arial" panose="020B0604020202020204" pitchFamily="34" charset="0"/>
              </a:defRPr>
            </a:lvl1pPr>
          </a:lstStyle>
          <a:p>
            <a:pPr>
              <a:defRPr/>
            </a:pPr>
            <a:fld id="{A8A056F2-65C4-48B4-821B-00A318605DD4}" type="slidenum">
              <a:rPr lang="fr-FR" altLang="fr-FR"/>
              <a:pPr>
                <a:defRPr/>
              </a:pPr>
              <a:t>‹N°›</a:t>
            </a:fld>
            <a:endParaRPr lang="fr-FR" alt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image des diapositives 3">
            <a:extLst>
              <a:ext uri="{FF2B5EF4-FFF2-40B4-BE49-F238E27FC236}">
                <a16:creationId xmlns:a16="http://schemas.microsoft.com/office/drawing/2014/main" id="{9D8BF3D0-63F1-4BFA-A029-529D647074F8}"/>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fr-FR" noProof="0"/>
          </a:p>
        </p:txBody>
      </p:sp>
      <p:sp>
        <p:nvSpPr>
          <p:cNvPr id="5" name="Espace réservé des commentaires 4">
            <a:extLst>
              <a:ext uri="{FF2B5EF4-FFF2-40B4-BE49-F238E27FC236}">
                <a16:creationId xmlns:a16="http://schemas.microsoft.com/office/drawing/2014/main" id="{FAB20ED9-2E39-4568-9ED9-1B2BFB2554FF}"/>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Arial"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Arial" charset="0"/>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Arial" charset="0"/>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Arial" charset="0"/>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lesagencesdeleau.fr/"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rapportage.eaufrance.fr/" TargetMode="Externa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fr.wikipedia.org/wiki/Biog%C3%A9ographique" TargetMode="External"/><Relationship Id="rId13" Type="http://schemas.openxmlformats.org/officeDocument/2006/relationships/hyperlink" Target="https://fr.wikipedia.org/wiki/Indicateur" TargetMode="External"/><Relationship Id="rId18" Type="http://schemas.openxmlformats.org/officeDocument/2006/relationships/hyperlink" Target="https://fr.wikipedia.org/wiki/1999" TargetMode="External"/><Relationship Id="rId3" Type="http://schemas.openxmlformats.org/officeDocument/2006/relationships/hyperlink" Target="https://fr.wikipedia.org/wiki/Approche_globale" TargetMode="External"/><Relationship Id="rId21" Type="http://schemas.openxmlformats.org/officeDocument/2006/relationships/hyperlink" Target="https://fr.wikipedia.org/wiki/Livre_vert_(rapport)" TargetMode="External"/><Relationship Id="rId7" Type="http://schemas.openxmlformats.org/officeDocument/2006/relationships/hyperlink" Target="https://fr.wikipedia.org/wiki/%C3%89cologie" TargetMode="External"/><Relationship Id="rId12" Type="http://schemas.openxmlformats.org/officeDocument/2006/relationships/hyperlink" Target="https://fr.wikipedia.org/wiki/Gouvernance" TargetMode="External"/><Relationship Id="rId17" Type="http://schemas.openxmlformats.org/officeDocument/2006/relationships/hyperlink" Target="https://fr.wikipedia.org/wiki/1996" TargetMode="External"/><Relationship Id="rId2" Type="http://schemas.openxmlformats.org/officeDocument/2006/relationships/slide" Target="../slides/slide10.xml"/><Relationship Id="rId16" Type="http://schemas.openxmlformats.org/officeDocument/2006/relationships/hyperlink" Target="https://fr.wikipedia.org/wiki/Union_europ%C3%A9enne" TargetMode="External"/><Relationship Id="rId20" Type="http://schemas.openxmlformats.org/officeDocument/2006/relationships/hyperlink" Target="https://fr.wikipedia.org/wiki/Conseil_de_l%27Europe" TargetMode="External"/><Relationship Id="rId1" Type="http://schemas.openxmlformats.org/officeDocument/2006/relationships/notesMaster" Target="../notesMasters/notesMaster1.xml"/><Relationship Id="rId6" Type="http://schemas.openxmlformats.org/officeDocument/2006/relationships/hyperlink" Target="https://fr.wikipedia.org/wiki/Courants_marins" TargetMode="External"/><Relationship Id="rId11" Type="http://schemas.openxmlformats.org/officeDocument/2006/relationships/hyperlink" Target="https://fr.wikipedia.org/wiki/Approche_%C3%A9cosyst%C3%A9mique" TargetMode="External"/><Relationship Id="rId5" Type="http://schemas.openxmlformats.org/officeDocument/2006/relationships/hyperlink" Target="https://fr.wikipedia.org/wiki/G%C3%A9omorphologie" TargetMode="External"/><Relationship Id="rId15" Type="http://schemas.openxmlformats.org/officeDocument/2006/relationships/hyperlink" Target="https://fr.wikipedia.org/wiki/D%C3%A9veloppement_durable" TargetMode="External"/><Relationship Id="rId10" Type="http://schemas.openxmlformats.org/officeDocument/2006/relationships/hyperlink" Target="https://fr.wikipedia.org/wiki/Administration_publique" TargetMode="External"/><Relationship Id="rId19" Type="http://schemas.openxmlformats.org/officeDocument/2006/relationships/hyperlink" Target="https://fr.wikipedia.org/wiki/Parlement_europ%C3%A9en" TargetMode="External"/><Relationship Id="rId4" Type="http://schemas.openxmlformats.org/officeDocument/2006/relationships/hyperlink" Target="https://fr.wikipedia.org/wiki/Territoire" TargetMode="External"/><Relationship Id="rId9" Type="http://schemas.openxmlformats.org/officeDocument/2006/relationships/hyperlink" Target="https://fr.wikipedia.org/wiki/Juridique" TargetMode="External"/><Relationship Id="rId14" Type="http://schemas.openxmlformats.org/officeDocument/2006/relationships/hyperlink" Target="https://fr.wikipedia.org/wiki/Observatoire_(administration)" TargetMode="External"/><Relationship Id="rId22" Type="http://schemas.openxmlformats.org/officeDocument/2006/relationships/hyperlink" Target="https://fr.wikipedia.org/wiki/Directive_cadre_Strat%C3%A9gie_pour_le_milieu_marin"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Exemples des boucles de rétroactions : Équilibre entre les rétroactions stabilisatrices et amplificatrices liées à l'eau verte. Aperçu des rétroactions liées à l'eau verte dans le système terrestre, y compris celles qui sont stabilisatrices (signe moins) ou amplificatrices (signe plus). Les rétroactions stabilisatrices sont soit intactes ou en augmentation (fond bleu), soit perdues ou en diminution (fond jaune). Les rétroactions amplifiantes liées à l'eau verte (fond pêche) augmentent plus que les rétroactions stabilisantes, ce qui suggère que les changements liés à l'eau verte dans le système terrestre s'amplifient plutôt que de se stabiliser.</a:t>
            </a:r>
          </a:p>
        </p:txBody>
      </p:sp>
    </p:spTree>
    <p:extLst>
      <p:ext uri="{BB962C8B-B14F-4D97-AF65-F5344CB8AC3E}">
        <p14:creationId xmlns:p14="http://schemas.microsoft.com/office/powerpoint/2010/main" val="1025788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Statut actuel et position de la limite planétaire de l'eau verte. Évaluation de la limite planétaire (PB) des eaux vertes selon trois scénarios : l'état des autres limites planétaires n'est pas pris en compte et les rétroactions stabilisatrices et amplificatrices sont en équilibre (barre supérieure) ; les autres limites planétaires ne sont pas transgressées et/ou les rétroactions stabilisatrices dominent les rétroactions amplificatrices (barre centrale) ; il y a au moins cinq autres transgressions de la PB 2,130 et les rétroactions amplificatrices dominent les rétroactions stabilisatrices, comme dans la situation actuelle (barre inférieure). Les rétroactions stabilisatrices et amplificatrices font référence aux principales rétroactions médiées par l'eau verte et considérées comme ayant des implications écologiques, biogéochimiques et climatiques considérables à l'échelle du système terrestre. Les positions de la ligne de base (ligne verticale noire pointillée) et de l'état actuel (cercles noirs pleins) sont fixées sur la base des données disponibles, tandis que la position de la limite est basée sur la prise en compte de la résilience du système terrestre. La limite planétaire (PB) eau verte est transgressée.</a:t>
            </a:r>
          </a:p>
        </p:txBody>
      </p:sp>
    </p:spTree>
    <p:extLst>
      <p:ext uri="{BB962C8B-B14F-4D97-AF65-F5344CB8AC3E}">
        <p14:creationId xmlns:p14="http://schemas.microsoft.com/office/powerpoint/2010/main" val="1587942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Différents modèles pour protéger une ressource qui ne connait pas de frontières : que ce soit via une approche intégrée sur une zone cohérente (GIZC) ou sur plusieurs pays pour un continuum aquatique</a:t>
            </a:r>
          </a:p>
        </p:txBody>
      </p:sp>
    </p:spTree>
    <p:extLst>
      <p:ext uri="{BB962C8B-B14F-4D97-AF65-F5344CB8AC3E}">
        <p14:creationId xmlns:p14="http://schemas.microsoft.com/office/powerpoint/2010/main" val="3240792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effectLst/>
              </a:rPr>
              <a:t>En France comme dans les autres pays membres de l'union européenne, les "plans de gestion" des eaux sont encadrés par le droit communautaire inscrit dans la directive cadre sur l'eau (DCE) de 2000. Ce sont les </a:t>
            </a:r>
            <a:r>
              <a:rPr lang="fr-FR" b="1" dirty="0">
                <a:effectLst/>
              </a:rPr>
              <a:t>schémas directeurs d'aménagement et de gestion des eaux (SDAGE)</a:t>
            </a:r>
            <a:r>
              <a:rPr lang="fr-FR" dirty="0">
                <a:effectLst/>
              </a:rPr>
              <a:t>. Institués par la loi sur l'eau de 1992, ces documents de planification ont évolué suite à la DCE. Ils fixent pour six ans les orientations qui permettent d'atteindre les objectifs attendus en matière de "bon état des eaux". Ils sont au nombre de 12, un pour chaque "bassin" de la France métropolitaine et d'outre-mer.</a:t>
            </a:r>
          </a:p>
          <a:p>
            <a:r>
              <a:rPr lang="fr-FR" dirty="0">
                <a:effectLst/>
              </a:rPr>
              <a:t>Le troisième cycle de la DCE a débuté en 2022 pour une période de 6 ans. La quatrième génération de SDAGE est approuvée en 2022 pour la période 2022-2027.</a:t>
            </a:r>
          </a:p>
          <a:p>
            <a:endParaRPr lang="fr-FR" dirty="0">
              <a:effectLst/>
            </a:endParaRPr>
          </a:p>
          <a:p>
            <a:r>
              <a:rPr lang="fr-FR" b="1" dirty="0"/>
              <a:t>L'élaboration des schémas directeurs d'aménagement et de gestion des eaux (SDAGE) et les programmes de mesure associés (PDM)</a:t>
            </a:r>
          </a:p>
          <a:p>
            <a:r>
              <a:rPr lang="fr-FR" dirty="0">
                <a:effectLst/>
              </a:rPr>
              <a:t>En France, les ressources en eau font l'objet d'une gestion intégrée par bassin hydrographique. Les bassins hydrographiques sont délimités par les lignes de partage des eaux superficielles. 12 bassins ont été délimités :</a:t>
            </a:r>
          </a:p>
          <a:p>
            <a:r>
              <a:rPr lang="fr-FR" dirty="0"/>
              <a:t>7 bassins métropolitains, Adour-Garonne, Artois-Picardie, Corse, Loire-Bretagne, Rhin-Meuse, Rhône-Méditerranée, Seine-Normandie,</a:t>
            </a:r>
          </a:p>
          <a:p>
            <a:r>
              <a:rPr lang="fr-FR" dirty="0"/>
              <a:t>5 bassins d'outre-mer : Guadeloupe, Guyane, Martinique, la Réunion et Mayotte.</a:t>
            </a:r>
          </a:p>
          <a:p>
            <a:endParaRPr lang="fr-FR" dirty="0">
              <a:effectLst/>
            </a:endParaRPr>
          </a:p>
          <a:p>
            <a:r>
              <a:rPr lang="fr-FR" dirty="0">
                <a:effectLst/>
              </a:rPr>
              <a:t>Pour chaque bassin, le comité de bassin (CB) adopte les grandes orientations dans le cadre des politiques nationales et européennes de l'eau. Cette assemblée composée d'une représentation large de toutes les catégories d'acteurs de l'eau, pilote l'élaboration du SDAGE du bassin.</a:t>
            </a:r>
          </a:p>
          <a:p>
            <a:r>
              <a:rPr lang="fr-FR" dirty="0">
                <a:effectLst/>
              </a:rPr>
              <a:t>Les </a:t>
            </a:r>
            <a:r>
              <a:rPr lang="fr-FR" dirty="0">
                <a:effectLst/>
                <a:hlinkClick r:id="rId3"/>
              </a:rPr>
              <a:t>agences de l'eau</a:t>
            </a:r>
            <a:r>
              <a:rPr lang="fr-FR" dirty="0">
                <a:effectLst/>
              </a:rPr>
              <a:t>, principaux organes de financement de la politique de l'eau dans les bassins, assurent avec les services déconcentrés de l'Etat (DREAL de bassin) et l'Office français de la biodiversité (OFB), le secrétariat technique pour l'élaboration du SDAGE. Elles agissent dans chaque bassin pour concilier la gestion de l'eau avec le développement économique et le respect de l'environnement.</a:t>
            </a:r>
          </a:p>
          <a:p>
            <a:r>
              <a:rPr lang="fr-FR" dirty="0">
                <a:effectLst/>
              </a:rPr>
              <a:t>A différents stades, le public est consulté lors d'une procédure organisée à l'échelon des grands bassins hydrographiques en utilisant les facilités offertes par les nouvelles technologies de l'information (Internet), tout en prévoyant une consultation des documents dans les lieux publics (préfectures, sous-préfectures, agences de l'eau). Enfin une partie des collectivités et des assemblées professionnelles est également consultée.</a:t>
            </a:r>
          </a:p>
          <a:p>
            <a:r>
              <a:rPr lang="fr-FR" b="1" dirty="0">
                <a:effectLst/>
              </a:rPr>
              <a:t>État des lieux : la première étape</a:t>
            </a:r>
          </a:p>
          <a:p>
            <a:r>
              <a:rPr lang="fr-FR" dirty="0">
                <a:effectLst/>
              </a:rPr>
              <a:t>La mise en application de la DCE a débuté de manière concrète par l’élaboration d’un premier état des lieux dans chacun des bassins hydrographiques. Cet état des lieux comprend une analyse des caractéristiques du bassin, une synthèse des impacts subis par les eaux de surface et les eaux souterraines, une analyse économique des utilisations de l’eau et un registre des zones protégées.</a:t>
            </a:r>
          </a:p>
          <a:p>
            <a:r>
              <a:rPr lang="fr-FR" b="1" dirty="0">
                <a:effectLst/>
              </a:rPr>
              <a:t>L'élaboration des SDAGE et des PDM : la deuxième étape</a:t>
            </a:r>
          </a:p>
          <a:p>
            <a:r>
              <a:rPr lang="fr-FR" dirty="0">
                <a:effectLst/>
              </a:rPr>
              <a:t>Après l'état des lieux, chaque comité de bassin a ensuite élaboré un SDAGE et ses documents d'accompagnement ainsi qu'une évaluation environnementale. Le schéma directeur d'aménagement et de gestion des eaux (SDAGE) "type" est un document de planification organisé en 3 axes :</a:t>
            </a:r>
          </a:p>
          <a:p>
            <a:r>
              <a:rPr lang="fr-FR" dirty="0"/>
              <a:t>il définit les </a:t>
            </a:r>
            <a:r>
              <a:rPr lang="fr-FR" b="1" dirty="0"/>
              <a:t>orientations </a:t>
            </a:r>
            <a:r>
              <a:rPr lang="fr-FR" dirty="0"/>
              <a:t>permettant de satisfaire les grands principes d'une gestion équilibrée et durable de la ressource en eau ;</a:t>
            </a:r>
          </a:p>
          <a:p>
            <a:r>
              <a:rPr lang="fr-FR" dirty="0"/>
              <a:t> il fixe ensuite les </a:t>
            </a:r>
            <a:r>
              <a:rPr lang="fr-FR" b="1" dirty="0"/>
              <a:t>objectifs de qualité et de quantité</a:t>
            </a:r>
            <a:r>
              <a:rPr lang="fr-FR" dirty="0"/>
              <a:t> à atteindre pour chaque masse d'eau du bassin : cours d'eau, plan d'eau ; nappe souterraine ; estuaires ; eaux côtières ;</a:t>
            </a:r>
          </a:p>
          <a:p>
            <a:r>
              <a:rPr lang="fr-FR" dirty="0"/>
              <a:t>il détermine enfin les aménagements et les </a:t>
            </a:r>
            <a:r>
              <a:rPr lang="fr-FR" b="1" dirty="0"/>
              <a:t>dispositions </a:t>
            </a:r>
            <a:r>
              <a:rPr lang="fr-FR" dirty="0"/>
              <a:t>nécessaires pour prévenir la détérioration et assurer la protection et l'amélioration de l'état des eaux et des milieux aquatiques, afin de réaliser les objectifs fixés.</a:t>
            </a:r>
          </a:p>
          <a:p>
            <a:r>
              <a:rPr lang="fr-FR" dirty="0">
                <a:effectLst/>
              </a:rPr>
              <a:t>Le SDAGE est complété par un programme de mesure (PDM appelé aussi plan d'actions), application opérationnelle du SDAGE, qui identifie les principales actions à conduire pour atteindre les objectifs fixés.</a:t>
            </a:r>
          </a:p>
          <a:p>
            <a:r>
              <a:rPr lang="fr-FR" dirty="0">
                <a:effectLst/>
              </a:rPr>
              <a:t>La démarche d'élaboration de ces documents est soumise à évaluation environnementale : une étude doit être conduite sous l’égide du Comité de bassin pour mettre en évidence d’éventuels impacts du SDAGE et du PDM sur tous les compartiments de l’environnement (énergie, air...) et pas uniquement sur l’eau, et soumise à la DREAL de bassin.</a:t>
            </a:r>
          </a:p>
          <a:p>
            <a:r>
              <a:rPr lang="fr-FR" b="1" dirty="0"/>
              <a:t>La mise en œuvre des schémas directeurs d'aménagement et de gestion des eaux (SDAGE) et des programmes de mesures (PDM)</a:t>
            </a:r>
          </a:p>
          <a:p>
            <a:r>
              <a:rPr lang="fr-FR" dirty="0">
                <a:effectLst/>
              </a:rPr>
              <a:t>Les 12 SDAGE et documents associés sont applicables pour six ans. Ils font l'objet d'un suivi dynamique. Ils sont ensuite révisés, en tenant compte des résultats observés. Ces documents sont publics et opposables aux décisions de l'administration ainsi qu'aux documents d'urbanisme qui doivent leur être rendu compatibles 3 ans après leur publication.</a:t>
            </a:r>
          </a:p>
          <a:p>
            <a:r>
              <a:rPr lang="fr-FR" b="1" dirty="0"/>
              <a:t>Le rapportage</a:t>
            </a:r>
          </a:p>
          <a:p>
            <a:r>
              <a:rPr lang="fr-FR" dirty="0">
                <a:effectLst/>
              </a:rPr>
              <a:t>Chaque État membre a l'obligation de rendre compte à la Commission européenne de l'application sur son territoire de la Directive cadre sur l'eau à des dates fixées par cette dernière.</a:t>
            </a:r>
          </a:p>
          <a:p>
            <a:r>
              <a:rPr lang="fr-FR" dirty="0">
                <a:effectLst/>
              </a:rPr>
              <a:t>Le site </a:t>
            </a:r>
            <a:r>
              <a:rPr lang="fr-FR" dirty="0">
                <a:effectLst/>
                <a:hlinkClick r:id="rId4" tooltip="Le site www.rapportage.eaufrance.fr"/>
              </a:rPr>
              <a:t>www.rapportage.eaufrance.fr</a:t>
            </a:r>
            <a:r>
              <a:rPr lang="fr-FR" dirty="0">
                <a:effectLst/>
              </a:rPr>
              <a:t> a pour objectif de mettre à disposition de tous, les rapports de la France sur la mise en œuvre des directives concernant l'eau et de faciliter leur lecture et l'utilisation des données qu'ils comportent.</a:t>
            </a:r>
          </a:p>
          <a:p>
            <a:r>
              <a:rPr lang="fr-FR" dirty="0">
                <a:effectLst/>
              </a:rPr>
              <a:t>A partir de ce rapportage, la Commission évalue la conformité de la mise en œuvre pour chaque Etat membre, procède à des comparaisons entre Etats et en tire des statistiques de l'état des eaux en Europe.</a:t>
            </a:r>
          </a:p>
          <a:p>
            <a:r>
              <a:rPr lang="fr-FR" dirty="0">
                <a:effectLst/>
              </a:rPr>
              <a:t>Les Etats membres n'ayant pas satisfait aux exigences de la Directive sont, dans un premier temps, appelés à fournir des justifications sur leurs manquements pouvant se traduire, dans un second temps, en contentieux si les réponses ne permettent pas de s'assurer d’une mise en </a:t>
            </a:r>
            <a:r>
              <a:rPr lang="fr-FR" dirty="0" err="1">
                <a:effectLst/>
              </a:rPr>
              <a:t>oeuvre</a:t>
            </a:r>
            <a:r>
              <a:rPr lang="fr-FR" dirty="0">
                <a:effectLst/>
              </a:rPr>
              <a:t> conforme à la Directive.</a:t>
            </a:r>
          </a:p>
          <a:p>
            <a:endParaRPr lang="fr-FR" dirty="0">
              <a:effectLst/>
            </a:endParaRPr>
          </a:p>
        </p:txBody>
      </p:sp>
    </p:spTree>
    <p:extLst>
      <p:ext uri="{BB962C8B-B14F-4D97-AF65-F5344CB8AC3E}">
        <p14:creationId xmlns:p14="http://schemas.microsoft.com/office/powerpoint/2010/main" val="487589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Une démarche de GIZC vise à permettre une </a:t>
            </a:r>
            <a:r>
              <a:rPr lang="fr-FR" dirty="0">
                <a:hlinkClick r:id="rId3" tooltip="Approche globale"/>
              </a:rPr>
              <a:t>approche globale</a:t>
            </a:r>
            <a:r>
              <a:rPr lang="fr-FR" dirty="0"/>
              <a:t> d’un </a:t>
            </a:r>
            <a:r>
              <a:rPr lang="fr-FR" dirty="0">
                <a:hlinkClick r:id="rId4" tooltip="Territoire"/>
              </a:rPr>
              <a:t>territoire</a:t>
            </a:r>
            <a:r>
              <a:rPr lang="fr-FR" dirty="0"/>
              <a:t> littoral (terre et mer) en prenant en compte : </a:t>
            </a:r>
          </a:p>
          <a:p>
            <a:r>
              <a:rPr lang="fr-FR" dirty="0"/>
              <a:t>Le contexte physique (</a:t>
            </a:r>
            <a:r>
              <a:rPr lang="fr-FR" dirty="0">
                <a:hlinkClick r:id="rId5" tooltip="Géomorphologie"/>
              </a:rPr>
              <a:t>géomorphologie</a:t>
            </a:r>
            <a:r>
              <a:rPr lang="fr-FR" dirty="0"/>
              <a:t>, météo, marées, </a:t>
            </a:r>
            <a:r>
              <a:rPr lang="fr-FR" dirty="0">
                <a:hlinkClick r:id="rId6" tooltip="Courants marins"/>
              </a:rPr>
              <a:t>courants marins</a:t>
            </a:r>
            <a:r>
              <a:rPr lang="fr-FR" dirty="0"/>
              <a:t>, </a:t>
            </a:r>
            <a:r>
              <a:rPr lang="fr-FR" dirty="0" err="1"/>
              <a:t>etc</a:t>
            </a:r>
            <a:r>
              <a:rPr lang="fr-FR" dirty="0"/>
              <a:t>)</a:t>
            </a:r>
          </a:p>
          <a:p>
            <a:r>
              <a:rPr lang="fr-FR" dirty="0"/>
              <a:t>le contexte </a:t>
            </a:r>
            <a:r>
              <a:rPr lang="fr-FR" dirty="0">
                <a:hlinkClick r:id="rId7" tooltip="Écologie"/>
              </a:rPr>
              <a:t>écologique</a:t>
            </a:r>
            <a:r>
              <a:rPr lang="fr-FR" dirty="0"/>
              <a:t> et </a:t>
            </a:r>
            <a:r>
              <a:rPr lang="fr-FR" dirty="0">
                <a:hlinkClick r:id="rId8" tooltip="Biogéographique"/>
              </a:rPr>
              <a:t>biogéographique</a:t>
            </a:r>
            <a:endParaRPr lang="fr-FR" dirty="0"/>
          </a:p>
          <a:p>
            <a:r>
              <a:rPr lang="fr-FR" dirty="0"/>
              <a:t>Le contexte socio-économique</a:t>
            </a:r>
          </a:p>
          <a:p>
            <a:r>
              <a:rPr lang="fr-FR" dirty="0"/>
              <a:t>Le contexte </a:t>
            </a:r>
            <a:r>
              <a:rPr lang="fr-FR" dirty="0">
                <a:hlinkClick r:id="rId9" tooltip="Juridique"/>
              </a:rPr>
              <a:t>juridico</a:t>
            </a:r>
            <a:r>
              <a:rPr lang="fr-FR" dirty="0"/>
              <a:t>-</a:t>
            </a:r>
            <a:r>
              <a:rPr lang="fr-FR" dirty="0">
                <a:hlinkClick r:id="rId10" tooltip="Administration publique"/>
              </a:rPr>
              <a:t>administratif</a:t>
            </a:r>
            <a:endParaRPr lang="fr-FR" dirty="0"/>
          </a:p>
          <a:p>
            <a:r>
              <a:rPr lang="fr-FR" dirty="0"/>
              <a:t>L’</a:t>
            </a:r>
            <a:r>
              <a:rPr lang="fr-FR" i="1" dirty="0"/>
              <a:t>intégration</a:t>
            </a:r>
            <a:r>
              <a:rPr lang="fr-FR" dirty="0"/>
              <a:t> ici recherchée concerne notamment les dimensions sectorielles (interactions entre acteurs), environnementales (</a:t>
            </a:r>
            <a:r>
              <a:rPr lang="fr-FR" dirty="0">
                <a:hlinkClick r:id="rId11" tooltip="Approche écosystémique"/>
              </a:rPr>
              <a:t>approche écosystémique</a:t>
            </a:r>
            <a:r>
              <a:rPr lang="fr-FR" dirty="0"/>
              <a:t>), géographiques et biogéographiques, ainsi que l’intégration de la </a:t>
            </a:r>
            <a:r>
              <a:rPr lang="fr-FR" dirty="0">
                <a:hlinkClick r:id="rId12" tooltip="Gouvernance"/>
              </a:rPr>
              <a:t>gouvernance</a:t>
            </a:r>
            <a:r>
              <a:rPr lang="fr-FR" dirty="0"/>
              <a:t> (participation de tous les acteurs concernés à la décision) qui en est une dimension essentielle. </a:t>
            </a:r>
          </a:p>
          <a:p>
            <a:r>
              <a:rPr lang="fr-FR" dirty="0"/>
              <a:t>Une </a:t>
            </a:r>
            <a:r>
              <a:rPr lang="fr-FR" i="1" dirty="0"/>
              <a:t>GIZC</a:t>
            </a:r>
            <a:r>
              <a:rPr lang="fr-FR" dirty="0"/>
              <a:t> concerne des échelles différentes et imbriquées. Elle se fonde donc sur la réalisation préalable d’un diagnostic intégré et partagé, identifiant - via des indicateurs - forces et faiblesses, problèmes et opportunités du territoire, au regard des enjeux cités ci-dessus. </a:t>
            </a:r>
            <a:br>
              <a:rPr lang="fr-FR" dirty="0"/>
            </a:br>
            <a:r>
              <a:rPr lang="fr-FR" dirty="0"/>
              <a:t>Aux échelles locales, une fois les enjeux et acteurs identifiés, un périmètre de projet est défini, et une structure de gouvernance est mise en place : « </a:t>
            </a:r>
            <a:r>
              <a:rPr lang="fr-FR" i="1" dirty="0"/>
              <a:t>comité de pilotage</a:t>
            </a:r>
            <a:r>
              <a:rPr lang="fr-FR" dirty="0"/>
              <a:t> » ou équivalent, auquel sont associés tous les acteurs intéressés : administrations (État, collectivités territoriales), acteurs socioprofessionnels, citoyens, experts. Cette structure pilote une réflexion prospective et la définition d’un projet à long terme, ainsi que les </a:t>
            </a:r>
            <a:r>
              <a:rPr lang="fr-FR" dirty="0">
                <a:hlinkClick r:id="rId13" tooltip="Indicateur"/>
              </a:rPr>
              <a:t>indicateurs</a:t>
            </a:r>
            <a:r>
              <a:rPr lang="fr-FR" dirty="0"/>
              <a:t> destinés à permettre le suivi des actions et l’évaluation. </a:t>
            </a:r>
            <a:br>
              <a:rPr lang="fr-FR" dirty="0"/>
            </a:br>
            <a:r>
              <a:rPr lang="fr-FR" dirty="0"/>
              <a:t>Enfin, un </a:t>
            </a:r>
            <a:r>
              <a:rPr lang="fr-FR" i="1" dirty="0"/>
              <a:t>« plan d’action »</a:t>
            </a:r>
            <a:r>
              <a:rPr lang="fr-FR" dirty="0"/>
              <a:t> établit et prévoit d'évaluer des actions publiques, sectorielles cohérentes, confiées aux différents acteurs). </a:t>
            </a:r>
            <a:br>
              <a:rPr lang="fr-FR" dirty="0"/>
            </a:br>
            <a:r>
              <a:rPr lang="fr-FR" dirty="0"/>
              <a:t>Un </a:t>
            </a:r>
            <a:r>
              <a:rPr lang="fr-FR" dirty="0">
                <a:hlinkClick r:id="rId14" tooltip="Observatoire (administration)"/>
              </a:rPr>
              <a:t>observatoire</a:t>
            </a:r>
            <a:r>
              <a:rPr lang="fr-FR" dirty="0"/>
              <a:t> permet à tous les acteurs concernés de suivre l’avancement des actions décidées collectivement, ainsi que l’état de la zone concernée (sur le plan environnemental, économique et social) ; il produit les </a:t>
            </a:r>
            <a:r>
              <a:rPr lang="fr-FR" dirty="0">
                <a:hlinkClick r:id="rId13" tooltip="Indicateur"/>
              </a:rPr>
              <a:t>indicateurs</a:t>
            </a:r>
            <a:r>
              <a:rPr lang="fr-FR" dirty="0"/>
              <a:t> nécessaires au suivi du projet, qui est périodiquement évalué par le comité de pilotage. </a:t>
            </a:r>
          </a:p>
          <a:p>
            <a:r>
              <a:rPr lang="fr-FR" b="1" dirty="0"/>
              <a:t>L’objectif final</a:t>
            </a:r>
            <a:r>
              <a:rPr lang="fr-FR" dirty="0"/>
              <a:t> d'une GIZC est de construire des structures et des instruments de régulation permettant de garantir ou restaurer les équilibres entre activités humaines et ressources humaines et naturelles, afin notamment de ne pas surexploiter les ressources pas, peu, difficilement, lentement ou coûteusement renouvelables, halieutiques et touristiques en particulier, dans un but général de </a:t>
            </a:r>
            <a:r>
              <a:rPr lang="fr-FR" dirty="0">
                <a:hlinkClick r:id="rId15" tooltip="Développement durable"/>
              </a:rPr>
              <a:t>soutenabilité</a:t>
            </a:r>
            <a:r>
              <a:rPr lang="fr-FR" dirty="0"/>
              <a:t> du développement. </a:t>
            </a:r>
          </a:p>
          <a:p>
            <a:r>
              <a:rPr lang="fr-FR" sz="1200" kern="1200" dirty="0">
                <a:solidFill>
                  <a:schemeClr val="tx1"/>
                </a:solidFill>
                <a:effectLst/>
                <a:latin typeface="+mn-lt"/>
                <a:ea typeface="ＭＳ Ｐゴシック" charset="0"/>
                <a:cs typeface="Arial" charset="0"/>
              </a:rPr>
              <a:t>La gestion intégrée des zones côtières (GIZC) est le modèle de gestion et de protection des écosystèmes littoraux appliqué dans l’UE via la Directive Cadre Stratégie Milieux Marins (DCSMM). Il s’agit d’un paradigme de développement durable appliqué aux milieux côtiers prenant en compte les écosystèmes, la diversité des usages des littoraux, l’impact de ces activités à la fois sur la partie marine et terrestres. La GIZC vise donc à considérer le littoral comme un système socio-écologique à travers une gouvernance intégrant l’ensemble des parties prenantes.</a:t>
            </a:r>
          </a:p>
          <a:p>
            <a:r>
              <a:rPr lang="fr-FR" sz="1200" kern="1200" dirty="0">
                <a:solidFill>
                  <a:schemeClr val="tx1"/>
                </a:solidFill>
                <a:effectLst/>
                <a:latin typeface="+mn-lt"/>
                <a:ea typeface="ＭＳ Ｐゴシック" charset="0"/>
                <a:cs typeface="Arial" charset="0"/>
              </a:rPr>
              <a:t>L’approche de la gestion des littoraux et des milieux marins promue dans la DCSMM intègre pleinement les autres politiques publiques communautaires, notamment la Directive Cadre sur l’Eau (DCE), la Directive Habitats Faune-Flore (DHFF), la Directive Oiseaux (DO), politique commune des pêches… Il y a ainsi une mise en cohérence de la protection du trait de côte et des milieux marins dans l’UE avec les autres politiques, y compris celles qui concernent les environnements terrestres.</a:t>
            </a:r>
          </a:p>
          <a:p>
            <a:r>
              <a:rPr lang="fr-FR" dirty="0"/>
              <a:t> L’</a:t>
            </a:r>
            <a:r>
              <a:rPr lang="fr-FR" dirty="0">
                <a:hlinkClick r:id="rId16" tooltip="Union européenne"/>
              </a:rPr>
              <a:t>Union européenne</a:t>
            </a:r>
            <a:r>
              <a:rPr lang="fr-FR" dirty="0"/>
              <a:t> a publié en 1999 un programme de démonstration pour l'aménagement intégré des zones côtières (AIZC) incluant des principes généraux de bonne gestion des zones côtières en Europe, une méthodologie, des options politiques en matière de stratégie européenne d’AIZC. </a:t>
            </a:r>
            <a:br>
              <a:rPr lang="fr-FR" dirty="0"/>
            </a:br>
            <a:r>
              <a:rPr lang="fr-FR" dirty="0"/>
              <a:t>L'UE a réalisé de </a:t>
            </a:r>
            <a:r>
              <a:rPr lang="fr-FR" dirty="0">
                <a:hlinkClick r:id="rId17" tooltip="1996"/>
              </a:rPr>
              <a:t>1996</a:t>
            </a:r>
            <a:r>
              <a:rPr lang="fr-FR" dirty="0"/>
              <a:t> à </a:t>
            </a:r>
            <a:r>
              <a:rPr lang="fr-FR" dirty="0">
                <a:hlinkClick r:id="rId18" tooltip="1999"/>
              </a:rPr>
              <a:t>1999</a:t>
            </a:r>
            <a:r>
              <a:rPr lang="fr-FR" dirty="0"/>
              <a:t> une évaluation de ses GIZC, à travers l’étude de divers programmes et projets dans l'UE, aboutissant à une Recommandation du </a:t>
            </a:r>
            <a:r>
              <a:rPr lang="fr-FR" dirty="0">
                <a:hlinkClick r:id="rId19" tooltip="Parlement européen"/>
              </a:rPr>
              <a:t>Parlement européen</a:t>
            </a:r>
            <a:r>
              <a:rPr lang="fr-FR" dirty="0"/>
              <a:t> et du </a:t>
            </a:r>
            <a:r>
              <a:rPr lang="fr-FR" dirty="0">
                <a:hlinkClick r:id="rId20" tooltip="Conseil de l'Europe"/>
              </a:rPr>
              <a:t>Conseil</a:t>
            </a:r>
            <a:r>
              <a:rPr lang="fr-FR" dirty="0"/>
              <a:t> du 30 mai 2002, qui incite les États membres à développer des stratégies pour mettre en œuvre cette approche sur leur littoral ; recommandation dont la mise en œuvre est suivie par la DG Environnement. </a:t>
            </a:r>
            <a:br>
              <a:rPr lang="fr-FR" dirty="0"/>
            </a:br>
            <a:r>
              <a:rPr lang="fr-FR" dirty="0"/>
              <a:t>Le </a:t>
            </a:r>
            <a:r>
              <a:rPr lang="fr-FR" dirty="0">
                <a:hlinkClick r:id="rId21" tooltip="Livre vert (rapport)"/>
              </a:rPr>
              <a:t>livre vert</a:t>
            </a:r>
            <a:r>
              <a:rPr lang="fr-FR" dirty="0"/>
              <a:t> (2006) pour une politique maritime européenne a confirmé la volonté de l’UE de généraliser cette approche, qui devrait trouver à être confortée par la </a:t>
            </a:r>
            <a:r>
              <a:rPr lang="fr-FR" dirty="0">
                <a:hlinkClick r:id="rId22" tooltip="Directive cadre Stratégie pour le milieu marin"/>
              </a:rPr>
              <a:t>Directive cadre Stratégie pour le milieu marin</a:t>
            </a:r>
            <a:r>
              <a:rPr lang="fr-FR" dirty="0"/>
              <a:t> du 17 juin 2008 (2008/56/CE) </a:t>
            </a:r>
            <a:endParaRPr lang="fr-FR" sz="1200" kern="1200" dirty="0">
              <a:solidFill>
                <a:schemeClr val="tx1"/>
              </a:solidFill>
              <a:effectLst/>
              <a:latin typeface="+mn-lt"/>
              <a:ea typeface="ＭＳ Ｐゴシック" charset="0"/>
              <a:cs typeface="Arial" charset="0"/>
            </a:endParaRPr>
          </a:p>
          <a:p>
            <a:r>
              <a:rPr lang="fr-FR" dirty="0"/>
              <a:t>Exemple d’un périmètre de GIZC</a:t>
            </a:r>
          </a:p>
        </p:txBody>
      </p:sp>
    </p:spTree>
    <p:extLst>
      <p:ext uri="{BB962C8B-B14F-4D97-AF65-F5344CB8AC3E}">
        <p14:creationId xmlns:p14="http://schemas.microsoft.com/office/powerpoint/2010/main" val="144591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grands bassins transfrontaliers du monde :</a:t>
            </a:r>
          </a:p>
          <a:p>
            <a:r>
              <a:rPr lang="fr-FR" dirty="0"/>
              <a:t>Paquet global </a:t>
            </a:r>
            <a:r>
              <a:rPr lang="fr-FR" dirty="0" err="1"/>
              <a:t>From</a:t>
            </a:r>
            <a:r>
              <a:rPr lang="fr-FR" dirty="0"/>
              <a:t> Ridge to </a:t>
            </a:r>
            <a:r>
              <a:rPr lang="fr-FR" dirty="0" err="1"/>
              <a:t>reef</a:t>
            </a:r>
            <a:r>
              <a:rPr lang="fr-FR" dirty="0"/>
              <a:t> mais en fait Stratégie Eaux internationales du GEF : construction d’une gouvernance partagée</a:t>
            </a:r>
          </a:p>
        </p:txBody>
      </p:sp>
    </p:spTree>
    <p:extLst>
      <p:ext uri="{BB962C8B-B14F-4D97-AF65-F5344CB8AC3E}">
        <p14:creationId xmlns:p14="http://schemas.microsoft.com/office/powerpoint/2010/main" val="959108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grandes aquifères du monde</a:t>
            </a:r>
          </a:p>
        </p:txBody>
      </p:sp>
    </p:spTree>
    <p:extLst>
      <p:ext uri="{BB962C8B-B14F-4D97-AF65-F5344CB8AC3E}">
        <p14:creationId xmlns:p14="http://schemas.microsoft.com/office/powerpoint/2010/main" val="2538795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noter aussi </a:t>
            </a:r>
          </a:p>
        </p:txBody>
      </p:sp>
    </p:spTree>
    <p:extLst>
      <p:ext uri="{BB962C8B-B14F-4D97-AF65-F5344CB8AC3E}">
        <p14:creationId xmlns:p14="http://schemas.microsoft.com/office/powerpoint/2010/main" val="430478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Danube : 19 pays. &gt; 20 ans d’investissements et &gt; 17,6 millions PNUD</a:t>
            </a:r>
          </a:p>
          <a:p>
            <a:r>
              <a:rPr lang="fr-FR" dirty="0"/>
              <a:t>Lac Victoria : 5 pays. Banque mondiale 44 millions euros + 150 millions</a:t>
            </a:r>
          </a:p>
        </p:txBody>
      </p:sp>
    </p:spTree>
    <p:extLst>
      <p:ext uri="{BB962C8B-B14F-4D97-AF65-F5344CB8AC3E}">
        <p14:creationId xmlns:p14="http://schemas.microsoft.com/office/powerpoint/2010/main" val="33324362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_A_SANS_IMAGE">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253B5DB0-E2A2-AB4B-9C22-382CB684FFA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709" r="29266" b="832"/>
          <a:stretch/>
        </p:blipFill>
        <p:spPr>
          <a:xfrm>
            <a:off x="7353609" y="2150405"/>
            <a:ext cx="6088636" cy="5410857"/>
          </a:xfrm>
          <a:prstGeom prst="rect">
            <a:avLst/>
          </a:prstGeom>
        </p:spPr>
      </p:pic>
      <p:sp>
        <p:nvSpPr>
          <p:cNvPr id="6" name="ZoneTexte 5">
            <a:extLst>
              <a:ext uri="{FF2B5EF4-FFF2-40B4-BE49-F238E27FC236}">
                <a16:creationId xmlns:a16="http://schemas.microsoft.com/office/drawing/2014/main" id="{4130B0C7-7C29-48C4-89DA-AED5DB05C803}"/>
              </a:ext>
            </a:extLst>
          </p:cNvPr>
          <p:cNvSpPr txBox="1">
            <a:spLocks noChangeArrowheads="1"/>
          </p:cNvSpPr>
          <p:nvPr/>
        </p:nvSpPr>
        <p:spPr bwMode="auto">
          <a:xfrm>
            <a:off x="10681915" y="7130501"/>
            <a:ext cx="609696" cy="309562"/>
          </a:xfrm>
          <a:prstGeom prst="rect">
            <a:avLst/>
          </a:prstGeom>
          <a:noFill/>
          <a:ln>
            <a:noFill/>
          </a:ln>
        </p:spPr>
        <p:txBody>
          <a:bodyPr wrap="none" lIns="0" tIns="0" rIns="0" bIns="0" anchor="ct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r" eaLnBrk="1" hangingPunct="1">
              <a:defRPr/>
            </a:pPr>
            <a:fld id="{C2E984DB-8E26-4E68-9CB1-9AC00B4BAFEF}" type="slidenum">
              <a:rPr lang="fr-FR" altLang="fr-FR" sz="700" b="1" smtClean="0">
                <a:solidFill>
                  <a:srgbClr val="000000"/>
                </a:solidFill>
                <a:latin typeface="Marianne" panose="02000000000000000000" pitchFamily="2" charset="0"/>
                <a:cs typeface="Arial" panose="020B0604020202020204" pitchFamily="34" charset="0"/>
              </a:rPr>
              <a:pPr algn="r" eaLnBrk="1" hangingPunct="1">
                <a:defRPr/>
              </a:pPr>
              <a:t>‹N°›</a:t>
            </a:fld>
            <a:endParaRPr lang="fr-FR" altLang="fr-FR" sz="700" b="1" dirty="0">
              <a:solidFill>
                <a:srgbClr val="000000"/>
              </a:solidFill>
              <a:latin typeface="Marianne" panose="02000000000000000000" pitchFamily="2" charset="0"/>
              <a:cs typeface="Arial" panose="020B0604020202020204" pitchFamily="34" charset="0"/>
            </a:endParaRPr>
          </a:p>
        </p:txBody>
      </p:sp>
      <p:sp>
        <p:nvSpPr>
          <p:cNvPr id="83977" name="Espace réservé du titre 1"/>
          <p:cNvSpPr>
            <a:spLocks noGrp="1"/>
          </p:cNvSpPr>
          <p:nvPr>
            <p:ph type="ctrTitle" hasCustomPrompt="1"/>
          </p:nvPr>
        </p:nvSpPr>
        <p:spPr>
          <a:xfrm>
            <a:off x="528638" y="2304858"/>
            <a:ext cx="8928992" cy="3790465"/>
          </a:xfrm>
          <a:prstGeom prst="rect">
            <a:avLst/>
          </a:prstGeom>
        </p:spPr>
        <p:txBody>
          <a:bodyPr lIns="0" tIns="0" rIns="0" bIns="0" anchor="ctr"/>
          <a:lstStyle>
            <a:lvl1pPr marL="0" marR="0" indent="0" algn="l" defTabSz="1006475" rtl="0" eaLnBrk="1" fontAlgn="base" latinLnBrk="0" hangingPunct="1">
              <a:lnSpc>
                <a:spcPct val="100000"/>
              </a:lnSpc>
              <a:spcBef>
                <a:spcPct val="0"/>
              </a:spcBef>
              <a:spcAft>
                <a:spcPct val="0"/>
              </a:spcAft>
              <a:buClrTx/>
              <a:buSzTx/>
              <a:buFontTx/>
              <a:buNone/>
              <a:tabLst/>
              <a:defRPr sz="3200" b="1" i="0" baseline="0">
                <a:solidFill>
                  <a:srgbClr val="000000"/>
                </a:solidFill>
                <a:latin typeface="Marianne" panose="02000000000000000000" pitchFamily="2" charset="0"/>
              </a:defRPr>
            </a:lvl1pPr>
          </a:lstStyle>
          <a:p>
            <a:pPr marL="0" marR="0" lvl="0" indent="0" algn="l" defTabSz="1006475" rtl="0" eaLnBrk="1" fontAlgn="base" latinLnBrk="0" hangingPunct="1">
              <a:lnSpc>
                <a:spcPct val="100000"/>
              </a:lnSpc>
              <a:spcBef>
                <a:spcPct val="0"/>
              </a:spcBef>
              <a:spcAft>
                <a:spcPct val="0"/>
              </a:spcAft>
              <a:buClrTx/>
              <a:buSzTx/>
              <a:buFontTx/>
              <a:buNone/>
              <a:tabLst/>
              <a:defRPr/>
            </a:pPr>
            <a:r>
              <a:rPr lang="fr-FR" noProof="0" dirty="0"/>
              <a:t>MODIFIEZ LE STYLE DU TITRE</a:t>
            </a:r>
          </a:p>
        </p:txBody>
      </p:sp>
      <p:pic>
        <p:nvPicPr>
          <p:cNvPr id="2" name="Image 1">
            <a:extLst>
              <a:ext uri="{FF2B5EF4-FFF2-40B4-BE49-F238E27FC236}">
                <a16:creationId xmlns:a16="http://schemas.microsoft.com/office/drawing/2014/main" id="{BD517998-B85F-294A-94E8-05E54B393445}"/>
              </a:ext>
            </a:extLst>
          </p:cNvPr>
          <p:cNvPicPr>
            <a:picLocks noChangeAspect="1"/>
          </p:cNvPicPr>
          <p:nvPr userDrawn="1"/>
        </p:nvPicPr>
        <p:blipFill>
          <a:blip r:embed="rId3"/>
          <a:stretch>
            <a:fillRect/>
          </a:stretch>
        </p:blipFill>
        <p:spPr>
          <a:xfrm>
            <a:off x="528787" y="540272"/>
            <a:ext cx="1774442" cy="1556158"/>
          </a:xfrm>
          <a:prstGeom prst="rect">
            <a:avLst/>
          </a:prstGeom>
        </p:spPr>
      </p:pic>
      <p:pic>
        <p:nvPicPr>
          <p:cNvPr id="15" name="Image 14">
            <a:extLst>
              <a:ext uri="{FF2B5EF4-FFF2-40B4-BE49-F238E27FC236}">
                <a16:creationId xmlns:a16="http://schemas.microsoft.com/office/drawing/2014/main" id="{3860295D-5C72-2743-B56D-7805DDE0AB52}"/>
              </a:ext>
            </a:extLst>
          </p:cNvPr>
          <p:cNvPicPr>
            <a:picLocks noChangeAspect="1"/>
          </p:cNvPicPr>
          <p:nvPr userDrawn="1"/>
        </p:nvPicPr>
        <p:blipFill>
          <a:blip r:embed="rId4"/>
          <a:stretch>
            <a:fillRect/>
          </a:stretch>
        </p:blipFill>
        <p:spPr>
          <a:xfrm>
            <a:off x="11707990" y="540272"/>
            <a:ext cx="1175920" cy="1556158"/>
          </a:xfrm>
          <a:prstGeom prst="rect">
            <a:avLst/>
          </a:prstGeom>
        </p:spPr>
      </p:pic>
      <p:cxnSp>
        <p:nvCxnSpPr>
          <p:cNvPr id="19" name="Connecteur droit 18">
            <a:extLst>
              <a:ext uri="{FF2B5EF4-FFF2-40B4-BE49-F238E27FC236}">
                <a16:creationId xmlns:a16="http://schemas.microsoft.com/office/drawing/2014/main" id="{DD65A345-26EE-0942-A0AA-AC5D49B541C1}"/>
              </a:ext>
            </a:extLst>
          </p:cNvPr>
          <p:cNvCxnSpPr>
            <a:cxnSpLocks/>
          </p:cNvCxnSpPr>
          <p:nvPr userDrawn="1"/>
        </p:nvCxnSpPr>
        <p:spPr>
          <a:xfrm>
            <a:off x="528787" y="7020991"/>
            <a:ext cx="8280920"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BBDD2FD-8D3F-40EB-8E71-79848BB20C12}"/>
              </a:ext>
            </a:extLst>
          </p:cNvPr>
          <p:cNvSpPr/>
          <p:nvPr userDrawn="1"/>
        </p:nvSpPr>
        <p:spPr>
          <a:xfrm>
            <a:off x="528787" y="7231421"/>
            <a:ext cx="2372444" cy="107722"/>
          </a:xfrm>
          <a:prstGeom prst="rect">
            <a:avLst/>
          </a:prstGeom>
        </p:spPr>
        <p:txBody>
          <a:bodyPr wrap="none" lIns="0" tIns="0" rIns="0" bIns="0">
            <a:spAutoFit/>
          </a:bodyPr>
          <a:lstStyle/>
          <a:p>
            <a:r>
              <a:rPr lang="fr-FR" sz="700" b="1" dirty="0">
                <a:solidFill>
                  <a:srgbClr val="000000"/>
                </a:solidFill>
                <a:effectLst/>
                <a:latin typeface="Marianne" panose="02000000000000000000" pitchFamily="2" charset="0"/>
              </a:rPr>
              <a:t>Direction des relations européennes et internationales</a:t>
            </a:r>
            <a:endParaRPr lang="fr-FR" sz="700" dirty="0">
              <a:solidFill>
                <a:srgbClr val="000000"/>
              </a:solidFill>
              <a:effectLst/>
              <a:latin typeface="Marianne" panose="02000000000000000000" pitchFamily="2" charset="0"/>
            </a:endParaRPr>
          </a:p>
        </p:txBody>
      </p:sp>
      <p:sp>
        <p:nvSpPr>
          <p:cNvPr id="11" name="ZoneTexte 10">
            <a:extLst>
              <a:ext uri="{FF2B5EF4-FFF2-40B4-BE49-F238E27FC236}">
                <a16:creationId xmlns:a16="http://schemas.microsoft.com/office/drawing/2014/main" id="{FADEF9A9-361F-45B5-A1B4-B653F6A9ED5D}"/>
              </a:ext>
            </a:extLst>
          </p:cNvPr>
          <p:cNvSpPr txBox="1">
            <a:spLocks noChangeArrowheads="1"/>
          </p:cNvSpPr>
          <p:nvPr userDrawn="1"/>
        </p:nvSpPr>
        <p:spPr bwMode="auto">
          <a:xfrm>
            <a:off x="12304467" y="7130501"/>
            <a:ext cx="609696" cy="309562"/>
          </a:xfrm>
          <a:prstGeom prst="rect">
            <a:avLst/>
          </a:prstGeom>
          <a:noFill/>
          <a:ln>
            <a:noFill/>
          </a:ln>
        </p:spPr>
        <p:txBody>
          <a:bodyPr wrap="none" lIns="0" tIns="0" rIns="0" bIns="0" anchor="ct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r" eaLnBrk="1" hangingPunct="1">
              <a:defRPr/>
            </a:pPr>
            <a:r>
              <a:rPr lang="fr-FR" altLang="fr-FR" sz="700" b="1" dirty="0">
                <a:solidFill>
                  <a:srgbClr val="000000"/>
                </a:solidFill>
                <a:latin typeface="Marianne" panose="02000000000000000000" pitchFamily="2" charset="0"/>
                <a:cs typeface="Arial" panose="020B0604020202020204" pitchFamily="34" charset="0"/>
              </a:rPr>
              <a:t>13/05/2022</a:t>
            </a:r>
          </a:p>
        </p:txBody>
      </p:sp>
    </p:spTree>
    <p:extLst>
      <p:ext uri="{BB962C8B-B14F-4D97-AF65-F5344CB8AC3E}">
        <p14:creationId xmlns:p14="http://schemas.microsoft.com/office/powerpoint/2010/main" val="1213785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UV_B_AVEC_IMAG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DD26886-773F-5646-8BA3-675E5F168A54}"/>
              </a:ext>
            </a:extLst>
          </p:cNvPr>
          <p:cNvPicPr>
            <a:picLocks noChangeAspect="1"/>
          </p:cNvPicPr>
          <p:nvPr userDrawn="1"/>
        </p:nvPicPr>
        <p:blipFill>
          <a:blip r:embed="rId2"/>
          <a:stretch>
            <a:fillRect/>
          </a:stretch>
        </p:blipFill>
        <p:spPr>
          <a:xfrm>
            <a:off x="528787" y="540272"/>
            <a:ext cx="1774442" cy="1556158"/>
          </a:xfrm>
          <a:prstGeom prst="rect">
            <a:avLst/>
          </a:prstGeom>
        </p:spPr>
      </p:pic>
      <p:pic>
        <p:nvPicPr>
          <p:cNvPr id="6" name="Image 5">
            <a:extLst>
              <a:ext uri="{FF2B5EF4-FFF2-40B4-BE49-F238E27FC236}">
                <a16:creationId xmlns:a16="http://schemas.microsoft.com/office/drawing/2014/main" id="{661B725C-19D4-0F4C-8855-82AAB8452A33}"/>
              </a:ext>
            </a:extLst>
          </p:cNvPr>
          <p:cNvPicPr>
            <a:picLocks noChangeAspect="1"/>
          </p:cNvPicPr>
          <p:nvPr userDrawn="1"/>
        </p:nvPicPr>
        <p:blipFill>
          <a:blip r:embed="rId3"/>
          <a:stretch>
            <a:fillRect/>
          </a:stretch>
        </p:blipFill>
        <p:spPr>
          <a:xfrm>
            <a:off x="11707990" y="540272"/>
            <a:ext cx="1175920" cy="1556158"/>
          </a:xfrm>
          <a:prstGeom prst="rect">
            <a:avLst/>
          </a:prstGeom>
        </p:spPr>
      </p:pic>
      <p:cxnSp>
        <p:nvCxnSpPr>
          <p:cNvPr id="14" name="Connecteur droit 13">
            <a:extLst>
              <a:ext uri="{FF2B5EF4-FFF2-40B4-BE49-F238E27FC236}">
                <a16:creationId xmlns:a16="http://schemas.microsoft.com/office/drawing/2014/main" id="{73047745-F0D7-2A4E-94BD-543D8AF4010B}"/>
              </a:ext>
            </a:extLst>
          </p:cNvPr>
          <p:cNvCxnSpPr>
            <a:cxnSpLocks/>
          </p:cNvCxnSpPr>
          <p:nvPr userDrawn="1"/>
        </p:nvCxnSpPr>
        <p:spPr>
          <a:xfrm>
            <a:off x="528787" y="7020991"/>
            <a:ext cx="12385526"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Espace réservé du titre 1">
            <a:extLst>
              <a:ext uri="{FF2B5EF4-FFF2-40B4-BE49-F238E27FC236}">
                <a16:creationId xmlns:a16="http://schemas.microsoft.com/office/drawing/2014/main" id="{B3A1F669-4B0A-404C-B26D-A0D071F35738}"/>
              </a:ext>
            </a:extLst>
          </p:cNvPr>
          <p:cNvSpPr>
            <a:spLocks noGrp="1"/>
          </p:cNvSpPr>
          <p:nvPr>
            <p:ph type="ctrTitle" hasCustomPrompt="1"/>
          </p:nvPr>
        </p:nvSpPr>
        <p:spPr>
          <a:xfrm>
            <a:off x="528787" y="2295089"/>
            <a:ext cx="8928992" cy="3790465"/>
          </a:xfrm>
          <a:prstGeom prst="rect">
            <a:avLst/>
          </a:prstGeom>
        </p:spPr>
        <p:txBody>
          <a:bodyPr lIns="0" tIns="0" rIns="0" bIns="0" anchor="ctr"/>
          <a:lstStyle>
            <a:lvl1pPr marL="0" marR="0" indent="0" algn="l" defTabSz="1006475" rtl="0" eaLnBrk="1" fontAlgn="base" latinLnBrk="0" hangingPunct="1">
              <a:lnSpc>
                <a:spcPct val="100000"/>
              </a:lnSpc>
              <a:spcBef>
                <a:spcPct val="0"/>
              </a:spcBef>
              <a:spcAft>
                <a:spcPct val="0"/>
              </a:spcAft>
              <a:buClrTx/>
              <a:buSzTx/>
              <a:buFontTx/>
              <a:buNone/>
              <a:tabLst/>
              <a:defRPr sz="3200" b="1" i="0" baseline="0">
                <a:solidFill>
                  <a:schemeClr val="bg1"/>
                </a:solidFill>
                <a:latin typeface="Marianne" panose="02000000000000000000" pitchFamily="2" charset="0"/>
              </a:defRPr>
            </a:lvl1pPr>
          </a:lstStyle>
          <a:p>
            <a:pPr marL="0" marR="0" lvl="0" indent="0" algn="l" defTabSz="1006475" rtl="0" eaLnBrk="1" fontAlgn="base" latinLnBrk="0" hangingPunct="1">
              <a:lnSpc>
                <a:spcPct val="100000"/>
              </a:lnSpc>
              <a:spcBef>
                <a:spcPct val="0"/>
              </a:spcBef>
              <a:spcAft>
                <a:spcPct val="0"/>
              </a:spcAft>
              <a:buClrTx/>
              <a:buSzTx/>
              <a:buFontTx/>
              <a:buNone/>
              <a:tabLst/>
              <a:defRPr/>
            </a:pPr>
            <a:r>
              <a:rPr lang="fr-FR" noProof="0" dirty="0"/>
              <a:t>MODIFIEZ LE STYLE DU TITRE</a:t>
            </a:r>
          </a:p>
        </p:txBody>
      </p:sp>
    </p:spTree>
    <p:extLst>
      <p:ext uri="{BB962C8B-B14F-4D97-AF65-F5344CB8AC3E}">
        <p14:creationId xmlns:p14="http://schemas.microsoft.com/office/powerpoint/2010/main" val="939693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itre fond couleu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0B96BF-68DF-DD44-8857-73CA7E8337F5}"/>
              </a:ext>
            </a:extLst>
          </p:cNvPr>
          <p:cNvSpPr/>
          <p:nvPr userDrawn="1"/>
        </p:nvSpPr>
        <p:spPr>
          <a:xfrm>
            <a:off x="528638" y="1044327"/>
            <a:ext cx="12914313" cy="5976664"/>
          </a:xfrm>
          <a:prstGeom prst="rect">
            <a:avLst/>
          </a:prstGeom>
          <a:solidFill>
            <a:srgbClr val="5AC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noFill/>
              </a:ln>
              <a:solidFill>
                <a:srgbClr val="99D7F7"/>
              </a:solidFill>
            </a:endParaRPr>
          </a:p>
        </p:txBody>
      </p:sp>
      <p:pic>
        <p:nvPicPr>
          <p:cNvPr id="9" name="Image 8">
            <a:extLst>
              <a:ext uri="{FF2B5EF4-FFF2-40B4-BE49-F238E27FC236}">
                <a16:creationId xmlns:a16="http://schemas.microsoft.com/office/drawing/2014/main" id="{33013AB0-DD7E-1B41-8B98-E174EA08F68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00" y="270000"/>
            <a:ext cx="576064" cy="505199"/>
          </a:xfrm>
          <a:prstGeom prst="rect">
            <a:avLst/>
          </a:prstGeom>
        </p:spPr>
      </p:pic>
      <p:pic>
        <p:nvPicPr>
          <p:cNvPr id="10" name="Image 9">
            <a:extLst>
              <a:ext uri="{FF2B5EF4-FFF2-40B4-BE49-F238E27FC236}">
                <a16:creationId xmlns:a16="http://schemas.microsoft.com/office/drawing/2014/main" id="{00511B9E-CBE1-C746-82A7-31515948F6F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521745" y="270000"/>
            <a:ext cx="381757" cy="505199"/>
          </a:xfrm>
          <a:prstGeom prst="rect">
            <a:avLst/>
          </a:prstGeom>
        </p:spPr>
      </p:pic>
      <p:sp>
        <p:nvSpPr>
          <p:cNvPr id="11" name="Espace réservé du titre 1">
            <a:extLst>
              <a:ext uri="{FF2B5EF4-FFF2-40B4-BE49-F238E27FC236}">
                <a16:creationId xmlns:a16="http://schemas.microsoft.com/office/drawing/2014/main" id="{653D29F6-6054-734C-BA42-797154AF98DA}"/>
              </a:ext>
            </a:extLst>
          </p:cNvPr>
          <p:cNvSpPr>
            <a:spLocks noGrp="1"/>
          </p:cNvSpPr>
          <p:nvPr>
            <p:ph type="ctrTitle" hasCustomPrompt="1"/>
          </p:nvPr>
        </p:nvSpPr>
        <p:spPr>
          <a:xfrm>
            <a:off x="810000" y="1339585"/>
            <a:ext cx="8947024" cy="5386148"/>
          </a:xfrm>
          <a:prstGeom prst="rect">
            <a:avLst/>
          </a:prstGeom>
        </p:spPr>
        <p:txBody>
          <a:bodyPr lIns="0" tIns="0" rIns="0" bIns="0" anchor="ctr"/>
          <a:lstStyle>
            <a:lvl1pPr marL="0" marR="0" indent="0" algn="l" defTabSz="1006475" rtl="0" eaLnBrk="1" fontAlgn="base" latinLnBrk="0" hangingPunct="1">
              <a:lnSpc>
                <a:spcPct val="100000"/>
              </a:lnSpc>
              <a:spcBef>
                <a:spcPct val="0"/>
              </a:spcBef>
              <a:spcAft>
                <a:spcPct val="0"/>
              </a:spcAft>
              <a:buClrTx/>
              <a:buSzTx/>
              <a:buFontTx/>
              <a:buNone/>
              <a:tabLst/>
              <a:defRPr sz="3200" b="1" i="0" baseline="0">
                <a:solidFill>
                  <a:schemeClr val="bg1"/>
                </a:solidFill>
                <a:latin typeface="Marianne" panose="02000000000000000000" pitchFamily="2" charset="0"/>
              </a:defRPr>
            </a:lvl1pPr>
          </a:lstStyle>
          <a:p>
            <a:pPr marL="0" marR="0" lvl="0" indent="0" algn="l" defTabSz="1006475" rtl="0" eaLnBrk="1" fontAlgn="base" latinLnBrk="0" hangingPunct="1">
              <a:lnSpc>
                <a:spcPct val="100000"/>
              </a:lnSpc>
              <a:spcBef>
                <a:spcPct val="0"/>
              </a:spcBef>
              <a:spcAft>
                <a:spcPct val="0"/>
              </a:spcAft>
              <a:buClrTx/>
              <a:buSzTx/>
              <a:buFontTx/>
              <a:buNone/>
              <a:tabLst/>
              <a:defRPr/>
            </a:pPr>
            <a:r>
              <a:rPr lang="fr-FR" noProof="0" dirty="0"/>
              <a:t>MODIFIEZ LE STYLE DU TITRE</a:t>
            </a:r>
          </a:p>
        </p:txBody>
      </p:sp>
      <p:pic>
        <p:nvPicPr>
          <p:cNvPr id="12" name="Image 11">
            <a:extLst>
              <a:ext uri="{FF2B5EF4-FFF2-40B4-BE49-F238E27FC236}">
                <a16:creationId xmlns:a16="http://schemas.microsoft.com/office/drawing/2014/main" id="{F99D3FD1-70EE-BB4B-8EC3-4495EC08C839}"/>
              </a:ext>
            </a:extLst>
          </p:cNvPr>
          <p:cNvPicPr>
            <a:picLocks noChangeAspect="1"/>
          </p:cNvPicPr>
          <p:nvPr userDrawn="1"/>
        </p:nvPicPr>
        <p:blipFill>
          <a:blip r:embed="rId4" cstate="print">
            <a:alphaModFix amt="70000"/>
            <a:extLst>
              <a:ext uri="{28A0092B-C50C-407E-A947-70E740481C1C}">
                <a14:useLocalDpi xmlns:a14="http://schemas.microsoft.com/office/drawing/2010/main"/>
              </a:ext>
            </a:extLst>
          </a:blip>
          <a:srcRect/>
          <a:stretch/>
        </p:blipFill>
        <p:spPr>
          <a:xfrm>
            <a:off x="6144161" y="2916536"/>
            <a:ext cx="7298789" cy="4644728"/>
          </a:xfrm>
          <a:prstGeom prst="rect">
            <a:avLst/>
          </a:prstGeom>
        </p:spPr>
      </p:pic>
    </p:spTree>
    <p:extLst>
      <p:ext uri="{BB962C8B-B14F-4D97-AF65-F5344CB8AC3E}">
        <p14:creationId xmlns:p14="http://schemas.microsoft.com/office/powerpoint/2010/main" val="2989444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fond imag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33013AB0-DD7E-1B41-8B98-E174EA08F68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00" y="270000"/>
            <a:ext cx="576064" cy="505199"/>
          </a:xfrm>
          <a:prstGeom prst="rect">
            <a:avLst/>
          </a:prstGeom>
        </p:spPr>
      </p:pic>
      <p:pic>
        <p:nvPicPr>
          <p:cNvPr id="10" name="Image 9">
            <a:extLst>
              <a:ext uri="{FF2B5EF4-FFF2-40B4-BE49-F238E27FC236}">
                <a16:creationId xmlns:a16="http://schemas.microsoft.com/office/drawing/2014/main" id="{00511B9E-CBE1-C746-82A7-31515948F6F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521745" y="270000"/>
            <a:ext cx="381757" cy="505199"/>
          </a:xfrm>
          <a:prstGeom prst="rect">
            <a:avLst/>
          </a:prstGeom>
        </p:spPr>
      </p:pic>
      <p:cxnSp>
        <p:nvCxnSpPr>
          <p:cNvPr id="13" name="Connecteur droit 12">
            <a:extLst>
              <a:ext uri="{FF2B5EF4-FFF2-40B4-BE49-F238E27FC236}">
                <a16:creationId xmlns:a16="http://schemas.microsoft.com/office/drawing/2014/main" id="{2C23C750-13C5-7149-9E8A-551AD46EFDE9}"/>
              </a:ext>
            </a:extLst>
          </p:cNvPr>
          <p:cNvCxnSpPr>
            <a:cxnSpLocks/>
          </p:cNvCxnSpPr>
          <p:nvPr userDrawn="1"/>
        </p:nvCxnSpPr>
        <p:spPr>
          <a:xfrm>
            <a:off x="528787" y="7020991"/>
            <a:ext cx="12385526"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Espace réservé du titre 1">
            <a:extLst>
              <a:ext uri="{FF2B5EF4-FFF2-40B4-BE49-F238E27FC236}">
                <a16:creationId xmlns:a16="http://schemas.microsoft.com/office/drawing/2014/main" id="{C8D30BA1-D006-0A40-9165-D6348EB15D51}"/>
              </a:ext>
            </a:extLst>
          </p:cNvPr>
          <p:cNvSpPr>
            <a:spLocks noGrp="1"/>
          </p:cNvSpPr>
          <p:nvPr>
            <p:ph type="ctrTitle" hasCustomPrompt="1"/>
          </p:nvPr>
        </p:nvSpPr>
        <p:spPr>
          <a:xfrm>
            <a:off x="810000" y="1339585"/>
            <a:ext cx="8947024" cy="5386148"/>
          </a:xfrm>
          <a:prstGeom prst="rect">
            <a:avLst/>
          </a:prstGeom>
        </p:spPr>
        <p:txBody>
          <a:bodyPr lIns="0" tIns="0" rIns="0" bIns="0" anchor="ctr"/>
          <a:lstStyle>
            <a:lvl1pPr marL="0" marR="0" indent="0" algn="l" defTabSz="1006475" rtl="0" eaLnBrk="1" fontAlgn="base" latinLnBrk="0" hangingPunct="1">
              <a:lnSpc>
                <a:spcPct val="100000"/>
              </a:lnSpc>
              <a:spcBef>
                <a:spcPct val="0"/>
              </a:spcBef>
              <a:spcAft>
                <a:spcPct val="0"/>
              </a:spcAft>
              <a:buClrTx/>
              <a:buSzTx/>
              <a:buFontTx/>
              <a:buNone/>
              <a:tabLst/>
              <a:defRPr sz="3200" b="1" i="0" baseline="0">
                <a:solidFill>
                  <a:schemeClr val="bg1"/>
                </a:solidFill>
                <a:latin typeface="Marianne" panose="02000000000000000000" pitchFamily="2" charset="0"/>
              </a:defRPr>
            </a:lvl1pPr>
          </a:lstStyle>
          <a:p>
            <a:pPr marL="0" marR="0" lvl="0" indent="0" algn="l" defTabSz="1006475" rtl="0" eaLnBrk="1" fontAlgn="base" latinLnBrk="0" hangingPunct="1">
              <a:lnSpc>
                <a:spcPct val="100000"/>
              </a:lnSpc>
              <a:spcBef>
                <a:spcPct val="0"/>
              </a:spcBef>
              <a:spcAft>
                <a:spcPct val="0"/>
              </a:spcAft>
              <a:buClrTx/>
              <a:buSzTx/>
              <a:buFontTx/>
              <a:buNone/>
              <a:tabLst/>
              <a:defRPr/>
            </a:pPr>
            <a:r>
              <a:rPr lang="fr-FR" noProof="0" dirty="0"/>
              <a:t>MODIFIEZ LE STYLE DU TITRE</a:t>
            </a:r>
          </a:p>
        </p:txBody>
      </p:sp>
    </p:spTree>
    <p:extLst>
      <p:ext uri="{BB962C8B-B14F-4D97-AF65-F5344CB8AC3E}">
        <p14:creationId xmlns:p14="http://schemas.microsoft.com/office/powerpoint/2010/main" val="2263349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quette 1">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A25398F0-12A4-844F-9157-1FFBACAFD0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00" y="270000"/>
            <a:ext cx="576064" cy="505199"/>
          </a:xfrm>
          <a:prstGeom prst="rect">
            <a:avLst/>
          </a:prstGeom>
        </p:spPr>
      </p:pic>
      <p:pic>
        <p:nvPicPr>
          <p:cNvPr id="7" name="Image 6">
            <a:extLst>
              <a:ext uri="{FF2B5EF4-FFF2-40B4-BE49-F238E27FC236}">
                <a16:creationId xmlns:a16="http://schemas.microsoft.com/office/drawing/2014/main" id="{A30059D5-5E92-224A-BCE2-60F0ACEB8B0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521745" y="270000"/>
            <a:ext cx="381757" cy="505199"/>
          </a:xfrm>
          <a:prstGeom prst="rect">
            <a:avLst/>
          </a:prstGeom>
        </p:spPr>
      </p:pic>
      <p:sp>
        <p:nvSpPr>
          <p:cNvPr id="14" name="Espace réservé du contenu 2">
            <a:extLst>
              <a:ext uri="{FF2B5EF4-FFF2-40B4-BE49-F238E27FC236}">
                <a16:creationId xmlns:a16="http://schemas.microsoft.com/office/drawing/2014/main" id="{10208860-1ACB-5242-82D9-E58DD04573F5}"/>
              </a:ext>
            </a:extLst>
          </p:cNvPr>
          <p:cNvSpPr>
            <a:spLocks noGrp="1"/>
          </p:cNvSpPr>
          <p:nvPr>
            <p:ph sz="half" idx="10"/>
          </p:nvPr>
        </p:nvSpPr>
        <p:spPr>
          <a:xfrm>
            <a:off x="539999" y="1280398"/>
            <a:ext cx="12374314" cy="2968727"/>
          </a:xfrm>
        </p:spPr>
        <p:txBody>
          <a:bodyPr lIns="0" tIns="0" rIns="0" bIns="0"/>
          <a:lstStyle>
            <a:lvl1pPr marL="266700" indent="-258763">
              <a:tabLst/>
              <a:defRPr sz="2000">
                <a:solidFill>
                  <a:srgbClr val="000000"/>
                </a:solidFill>
                <a:latin typeface="Marianne" panose="02000000000000000000" pitchFamily="2" charset="0"/>
              </a:defRPr>
            </a:lvl1pPr>
            <a:lvl2pPr marL="266700" indent="-258763">
              <a:tabLst/>
              <a:defRPr sz="1800">
                <a:solidFill>
                  <a:srgbClr val="000000"/>
                </a:solidFill>
                <a:latin typeface="Marianne" panose="02000000000000000000" pitchFamily="2" charset="0"/>
              </a:defRPr>
            </a:lvl2pPr>
            <a:lvl3pPr marL="266700" indent="-258763">
              <a:tabLst/>
              <a:defRPr sz="1600">
                <a:solidFill>
                  <a:srgbClr val="000000"/>
                </a:solidFill>
                <a:latin typeface="Marianne" panose="02000000000000000000" pitchFamily="2" charset="0"/>
              </a:defRPr>
            </a:lvl3pPr>
            <a:lvl4pPr marL="266700" indent="-258763">
              <a:tabLst/>
              <a:defRPr sz="1400">
                <a:solidFill>
                  <a:srgbClr val="000000"/>
                </a:solidFill>
                <a:latin typeface="Marianne" panose="02000000000000000000" pitchFamily="2" charset="0"/>
              </a:defRPr>
            </a:lvl4pPr>
            <a:lvl5pPr marL="266700" indent="-258763">
              <a:tabLst/>
              <a:defRPr sz="1400">
                <a:solidFill>
                  <a:srgbClr val="000000"/>
                </a:solidFill>
                <a:latin typeface="Marianne" panose="02000000000000000000" pitchFamily="2" charset="0"/>
              </a:defRPr>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cxnSp>
        <p:nvCxnSpPr>
          <p:cNvPr id="23" name="Connecteur droit 22">
            <a:extLst>
              <a:ext uri="{FF2B5EF4-FFF2-40B4-BE49-F238E27FC236}">
                <a16:creationId xmlns:a16="http://schemas.microsoft.com/office/drawing/2014/main" id="{6EAFB93A-3D04-E34F-8733-60DFA872EDC2}"/>
              </a:ext>
            </a:extLst>
          </p:cNvPr>
          <p:cNvCxnSpPr>
            <a:cxnSpLocks/>
          </p:cNvCxnSpPr>
          <p:nvPr userDrawn="1"/>
        </p:nvCxnSpPr>
        <p:spPr>
          <a:xfrm>
            <a:off x="528787" y="7020991"/>
            <a:ext cx="12385526"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25" name="Espace réservé pour une image  3">
            <a:extLst>
              <a:ext uri="{FF2B5EF4-FFF2-40B4-BE49-F238E27FC236}">
                <a16:creationId xmlns:a16="http://schemas.microsoft.com/office/drawing/2014/main" id="{FDD7E8DA-1BED-D940-8B63-B0BF4B09D685}"/>
              </a:ext>
            </a:extLst>
          </p:cNvPr>
          <p:cNvSpPr>
            <a:spLocks noGrp="1"/>
          </p:cNvSpPr>
          <p:nvPr>
            <p:ph type="pic" sz="quarter" idx="13"/>
          </p:nvPr>
        </p:nvSpPr>
        <p:spPr>
          <a:xfrm>
            <a:off x="539999" y="4254830"/>
            <a:ext cx="3822451" cy="2550134"/>
          </a:xfrm>
        </p:spPr>
        <p:txBody>
          <a:bodyPr/>
          <a:lstStyle/>
          <a:p>
            <a:r>
              <a:rPr lang="fr-FR"/>
              <a:t>Cliquez sur l'icône pour ajouter une image</a:t>
            </a:r>
          </a:p>
        </p:txBody>
      </p:sp>
      <p:sp>
        <p:nvSpPr>
          <p:cNvPr id="26" name="Espace réservé pour une image  3">
            <a:extLst>
              <a:ext uri="{FF2B5EF4-FFF2-40B4-BE49-F238E27FC236}">
                <a16:creationId xmlns:a16="http://schemas.microsoft.com/office/drawing/2014/main" id="{69368592-4E3E-F645-AEAF-FB1BB89CBC33}"/>
              </a:ext>
            </a:extLst>
          </p:cNvPr>
          <p:cNvSpPr>
            <a:spLocks noGrp="1"/>
          </p:cNvSpPr>
          <p:nvPr>
            <p:ph type="pic" sz="quarter" idx="14"/>
          </p:nvPr>
        </p:nvSpPr>
        <p:spPr>
          <a:xfrm>
            <a:off x="4810125" y="4254830"/>
            <a:ext cx="3819525" cy="2550134"/>
          </a:xfrm>
        </p:spPr>
        <p:txBody>
          <a:bodyPr/>
          <a:lstStyle/>
          <a:p>
            <a:r>
              <a:rPr lang="fr-FR"/>
              <a:t>Cliquez sur l'icône pour ajouter une image</a:t>
            </a:r>
          </a:p>
        </p:txBody>
      </p:sp>
      <p:sp>
        <p:nvSpPr>
          <p:cNvPr id="27" name="Espace réservé pour une image  3">
            <a:extLst>
              <a:ext uri="{FF2B5EF4-FFF2-40B4-BE49-F238E27FC236}">
                <a16:creationId xmlns:a16="http://schemas.microsoft.com/office/drawing/2014/main" id="{5391F702-B059-2846-8D51-69A754266C11}"/>
              </a:ext>
            </a:extLst>
          </p:cNvPr>
          <p:cNvSpPr>
            <a:spLocks noGrp="1"/>
          </p:cNvSpPr>
          <p:nvPr>
            <p:ph type="pic" sz="quarter" idx="15"/>
          </p:nvPr>
        </p:nvSpPr>
        <p:spPr>
          <a:xfrm>
            <a:off x="9077325" y="4254830"/>
            <a:ext cx="3826177" cy="2550134"/>
          </a:xfrm>
        </p:spPr>
        <p:txBody>
          <a:bodyPr/>
          <a:lstStyle/>
          <a:p>
            <a:r>
              <a:rPr lang="fr-FR"/>
              <a:t>Cliquez sur l'icône pour ajouter une image</a:t>
            </a:r>
          </a:p>
        </p:txBody>
      </p:sp>
    </p:spTree>
    <p:extLst>
      <p:ext uri="{BB962C8B-B14F-4D97-AF65-F5344CB8AC3E}">
        <p14:creationId xmlns:p14="http://schemas.microsoft.com/office/powerpoint/2010/main" val="3941899259"/>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2748" userDrawn="1">
          <p15:clr>
            <a:srgbClr val="FBAE40"/>
          </p15:clr>
        </p15:guide>
        <p15:guide id="3" pos="3030" userDrawn="1">
          <p15:clr>
            <a:srgbClr val="FBAE40"/>
          </p15:clr>
        </p15:guide>
        <p15:guide id="4" pos="5436" userDrawn="1">
          <p15:clr>
            <a:srgbClr val="FBAE40"/>
          </p15:clr>
        </p15:guide>
        <p15:guide id="5" pos="5718" userDrawn="1">
          <p15:clr>
            <a:srgbClr val="FBAE40"/>
          </p15:clr>
        </p15:guide>
        <p15:guide id="6" pos="333" userDrawn="1">
          <p15:clr>
            <a:srgbClr val="FBAE40"/>
          </p15:clr>
        </p15:guide>
        <p15:guide id="7" pos="8135" userDrawn="1">
          <p15:clr>
            <a:srgbClr val="FBAE40"/>
          </p15:clr>
        </p15:guide>
        <p15:guide id="8" orient="horz" pos="80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quette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95FE60-5AFD-5246-907F-69D15F86E751}"/>
              </a:ext>
            </a:extLst>
          </p:cNvPr>
          <p:cNvSpPr/>
          <p:nvPr userDrawn="1"/>
        </p:nvSpPr>
        <p:spPr>
          <a:xfrm>
            <a:off x="528637" y="4068663"/>
            <a:ext cx="12385676" cy="295232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A25398F0-12A4-844F-9157-1FFBACAFD0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00" y="270000"/>
            <a:ext cx="576064" cy="505199"/>
          </a:xfrm>
          <a:prstGeom prst="rect">
            <a:avLst/>
          </a:prstGeom>
        </p:spPr>
      </p:pic>
      <p:pic>
        <p:nvPicPr>
          <p:cNvPr id="7" name="Image 6">
            <a:extLst>
              <a:ext uri="{FF2B5EF4-FFF2-40B4-BE49-F238E27FC236}">
                <a16:creationId xmlns:a16="http://schemas.microsoft.com/office/drawing/2014/main" id="{A30059D5-5E92-224A-BCE2-60F0ACEB8B0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521745" y="270000"/>
            <a:ext cx="381757" cy="505199"/>
          </a:xfrm>
          <a:prstGeom prst="rect">
            <a:avLst/>
          </a:prstGeom>
        </p:spPr>
      </p:pic>
      <p:sp>
        <p:nvSpPr>
          <p:cNvPr id="14" name="Espace réservé du contenu 2">
            <a:extLst>
              <a:ext uri="{FF2B5EF4-FFF2-40B4-BE49-F238E27FC236}">
                <a16:creationId xmlns:a16="http://schemas.microsoft.com/office/drawing/2014/main" id="{10208860-1ACB-5242-82D9-E58DD04573F5}"/>
              </a:ext>
            </a:extLst>
          </p:cNvPr>
          <p:cNvSpPr>
            <a:spLocks noGrp="1"/>
          </p:cNvSpPr>
          <p:nvPr>
            <p:ph sz="half" idx="10"/>
          </p:nvPr>
        </p:nvSpPr>
        <p:spPr>
          <a:xfrm>
            <a:off x="539999" y="1280398"/>
            <a:ext cx="12374314" cy="2500233"/>
          </a:xfrm>
        </p:spPr>
        <p:txBody>
          <a:bodyPr lIns="0" tIns="0" rIns="0" bIns="0"/>
          <a:lstStyle>
            <a:lvl1pPr marL="266700" indent="-258763">
              <a:tabLst/>
              <a:defRPr sz="2000">
                <a:solidFill>
                  <a:srgbClr val="000000"/>
                </a:solidFill>
                <a:latin typeface="Marianne" panose="02000000000000000000" pitchFamily="2" charset="0"/>
              </a:defRPr>
            </a:lvl1pPr>
            <a:lvl2pPr marL="266700" indent="-258763">
              <a:tabLst/>
              <a:defRPr sz="1800">
                <a:solidFill>
                  <a:srgbClr val="000000"/>
                </a:solidFill>
                <a:latin typeface="Marianne" panose="02000000000000000000" pitchFamily="2" charset="0"/>
              </a:defRPr>
            </a:lvl2pPr>
            <a:lvl3pPr marL="266700" indent="-258763">
              <a:tabLst/>
              <a:defRPr sz="1600">
                <a:solidFill>
                  <a:srgbClr val="000000"/>
                </a:solidFill>
                <a:latin typeface="Marianne" panose="02000000000000000000" pitchFamily="2" charset="0"/>
              </a:defRPr>
            </a:lvl3pPr>
            <a:lvl4pPr marL="266700" indent="-258763">
              <a:tabLst/>
              <a:defRPr sz="1400">
                <a:solidFill>
                  <a:srgbClr val="000000"/>
                </a:solidFill>
                <a:latin typeface="Marianne" panose="02000000000000000000" pitchFamily="2" charset="0"/>
              </a:defRPr>
            </a:lvl4pPr>
            <a:lvl5pPr marL="266700" indent="-258763">
              <a:tabLst/>
              <a:defRPr sz="1400">
                <a:solidFill>
                  <a:srgbClr val="000000"/>
                </a:solidFill>
                <a:latin typeface="Marianne" panose="02000000000000000000" pitchFamily="2" charset="0"/>
              </a:defRPr>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7" name="Espace réservé du contenu 2">
            <a:extLst>
              <a:ext uri="{FF2B5EF4-FFF2-40B4-BE49-F238E27FC236}">
                <a16:creationId xmlns:a16="http://schemas.microsoft.com/office/drawing/2014/main" id="{81640D3F-4843-C748-9B3B-A5855515489F}"/>
              </a:ext>
            </a:extLst>
          </p:cNvPr>
          <p:cNvSpPr>
            <a:spLocks noGrp="1"/>
          </p:cNvSpPr>
          <p:nvPr>
            <p:ph sz="half" idx="12"/>
          </p:nvPr>
        </p:nvSpPr>
        <p:spPr>
          <a:xfrm>
            <a:off x="4810565" y="4305089"/>
            <a:ext cx="7887574" cy="2480975"/>
          </a:xfrm>
        </p:spPr>
        <p:txBody>
          <a:bodyPr lIns="0" tIns="0" rIns="0" bIns="0"/>
          <a:lstStyle>
            <a:lvl1pPr marL="266700" indent="-258763">
              <a:tabLst/>
              <a:defRPr sz="2000">
                <a:solidFill>
                  <a:srgbClr val="000000"/>
                </a:solidFill>
                <a:latin typeface="Marianne" panose="02000000000000000000" pitchFamily="2" charset="0"/>
              </a:defRPr>
            </a:lvl1pPr>
            <a:lvl2pPr marL="266700" indent="-258763">
              <a:tabLst/>
              <a:defRPr sz="1800">
                <a:solidFill>
                  <a:srgbClr val="000000"/>
                </a:solidFill>
                <a:latin typeface="Marianne" panose="02000000000000000000" pitchFamily="2" charset="0"/>
              </a:defRPr>
            </a:lvl2pPr>
            <a:lvl3pPr marL="266700" indent="-258763">
              <a:tabLst/>
              <a:defRPr sz="1600">
                <a:solidFill>
                  <a:srgbClr val="000000"/>
                </a:solidFill>
                <a:latin typeface="Marianne" panose="02000000000000000000" pitchFamily="2" charset="0"/>
              </a:defRPr>
            </a:lvl3pPr>
            <a:lvl4pPr marL="266700" indent="-258763">
              <a:tabLst/>
              <a:defRPr sz="1400">
                <a:solidFill>
                  <a:srgbClr val="000000"/>
                </a:solidFill>
                <a:latin typeface="Marianne" panose="02000000000000000000" pitchFamily="2" charset="0"/>
              </a:defRPr>
            </a:lvl4pPr>
            <a:lvl5pPr marL="266700" indent="-258763">
              <a:tabLst/>
              <a:defRPr sz="1400">
                <a:solidFill>
                  <a:srgbClr val="000000"/>
                </a:solidFill>
                <a:latin typeface="Marianne" panose="02000000000000000000" pitchFamily="2" charset="0"/>
              </a:defRPr>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cxnSp>
        <p:nvCxnSpPr>
          <p:cNvPr id="23" name="Connecteur droit 22">
            <a:extLst>
              <a:ext uri="{FF2B5EF4-FFF2-40B4-BE49-F238E27FC236}">
                <a16:creationId xmlns:a16="http://schemas.microsoft.com/office/drawing/2014/main" id="{6EAFB93A-3D04-E34F-8733-60DFA872EDC2}"/>
              </a:ext>
            </a:extLst>
          </p:cNvPr>
          <p:cNvCxnSpPr>
            <a:cxnSpLocks/>
          </p:cNvCxnSpPr>
          <p:nvPr userDrawn="1"/>
        </p:nvCxnSpPr>
        <p:spPr>
          <a:xfrm>
            <a:off x="528787" y="7020991"/>
            <a:ext cx="12385526"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4" name="Espace réservé pour une image  3">
            <a:extLst>
              <a:ext uri="{FF2B5EF4-FFF2-40B4-BE49-F238E27FC236}">
                <a16:creationId xmlns:a16="http://schemas.microsoft.com/office/drawing/2014/main" id="{283C5357-DFFD-FD4B-9418-C724B64BF60F}"/>
              </a:ext>
            </a:extLst>
          </p:cNvPr>
          <p:cNvSpPr>
            <a:spLocks noGrp="1"/>
          </p:cNvSpPr>
          <p:nvPr>
            <p:ph type="pic" sz="quarter" idx="13"/>
          </p:nvPr>
        </p:nvSpPr>
        <p:spPr>
          <a:xfrm>
            <a:off x="816819" y="4304778"/>
            <a:ext cx="3545631" cy="2480975"/>
          </a:xfrm>
        </p:spPr>
        <p:txBody>
          <a:bodyPr/>
          <a:lstStyle/>
          <a:p>
            <a:r>
              <a:rPr lang="fr-FR"/>
              <a:t>Cliquez sur l'icône pour ajouter une image</a:t>
            </a:r>
          </a:p>
        </p:txBody>
      </p:sp>
    </p:spTree>
    <p:extLst>
      <p:ext uri="{BB962C8B-B14F-4D97-AF65-F5344CB8AC3E}">
        <p14:creationId xmlns:p14="http://schemas.microsoft.com/office/powerpoint/2010/main" val="1151965476"/>
      </p:ext>
    </p:extLst>
  </p:cSld>
  <p:clrMapOvr>
    <a:masterClrMapping/>
  </p:clrMapOvr>
  <p:extLst>
    <p:ext uri="{DCECCB84-F9BA-43D5-87BE-67443E8EF086}">
      <p15:sldGuideLst xmlns:p15="http://schemas.microsoft.com/office/powerpoint/2012/main">
        <p15:guide id="1" orient="horz" pos="2382" userDrawn="1">
          <p15:clr>
            <a:srgbClr val="FBAE40"/>
          </p15:clr>
        </p15:guide>
        <p15:guide id="2" pos="2748">
          <p15:clr>
            <a:srgbClr val="FBAE40"/>
          </p15:clr>
        </p15:guide>
        <p15:guide id="3" pos="3030">
          <p15:clr>
            <a:srgbClr val="FBAE40"/>
          </p15:clr>
        </p15:guide>
        <p15:guide id="4" pos="5436">
          <p15:clr>
            <a:srgbClr val="FBAE40"/>
          </p15:clr>
        </p15:guide>
        <p15:guide id="5" pos="5718">
          <p15:clr>
            <a:srgbClr val="FBAE40"/>
          </p15:clr>
        </p15:guide>
        <p15:guide id="6" pos="333">
          <p15:clr>
            <a:srgbClr val="FBAE40"/>
          </p15:clr>
        </p15:guide>
        <p15:guide id="7" pos="8135">
          <p15:clr>
            <a:srgbClr val="FBAE40"/>
          </p15:clr>
        </p15:guide>
        <p15:guide id="8" orient="horz" pos="8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quette 3">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A25398F0-12A4-844F-9157-1FFBACAFD0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00" y="270000"/>
            <a:ext cx="576064" cy="505199"/>
          </a:xfrm>
          <a:prstGeom prst="rect">
            <a:avLst/>
          </a:prstGeom>
        </p:spPr>
      </p:pic>
      <p:pic>
        <p:nvPicPr>
          <p:cNvPr id="7" name="Image 6">
            <a:extLst>
              <a:ext uri="{FF2B5EF4-FFF2-40B4-BE49-F238E27FC236}">
                <a16:creationId xmlns:a16="http://schemas.microsoft.com/office/drawing/2014/main" id="{A30059D5-5E92-224A-BCE2-60F0ACEB8B0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521745" y="270000"/>
            <a:ext cx="381757" cy="505199"/>
          </a:xfrm>
          <a:prstGeom prst="rect">
            <a:avLst/>
          </a:prstGeom>
        </p:spPr>
      </p:pic>
      <p:sp>
        <p:nvSpPr>
          <p:cNvPr id="14" name="Espace réservé du contenu 2">
            <a:extLst>
              <a:ext uri="{FF2B5EF4-FFF2-40B4-BE49-F238E27FC236}">
                <a16:creationId xmlns:a16="http://schemas.microsoft.com/office/drawing/2014/main" id="{10208860-1ACB-5242-82D9-E58DD04573F5}"/>
              </a:ext>
            </a:extLst>
          </p:cNvPr>
          <p:cNvSpPr>
            <a:spLocks noGrp="1"/>
          </p:cNvSpPr>
          <p:nvPr>
            <p:ph sz="half" idx="10"/>
          </p:nvPr>
        </p:nvSpPr>
        <p:spPr>
          <a:xfrm>
            <a:off x="4810125" y="1280398"/>
            <a:ext cx="8104188" cy="5740592"/>
          </a:xfrm>
        </p:spPr>
        <p:txBody>
          <a:bodyPr lIns="0" tIns="0" rIns="0" bIns="0"/>
          <a:lstStyle>
            <a:lvl1pPr marL="266700" indent="-258763">
              <a:tabLst/>
              <a:defRPr sz="2000">
                <a:solidFill>
                  <a:srgbClr val="000000"/>
                </a:solidFill>
                <a:latin typeface="Marianne" panose="02000000000000000000" pitchFamily="2" charset="0"/>
              </a:defRPr>
            </a:lvl1pPr>
            <a:lvl2pPr marL="266700" indent="-258763">
              <a:tabLst/>
              <a:defRPr sz="1800">
                <a:solidFill>
                  <a:srgbClr val="000000"/>
                </a:solidFill>
                <a:latin typeface="Marianne" panose="02000000000000000000" pitchFamily="2" charset="0"/>
              </a:defRPr>
            </a:lvl2pPr>
            <a:lvl3pPr marL="266700" indent="-258763">
              <a:tabLst/>
              <a:defRPr sz="1600">
                <a:solidFill>
                  <a:srgbClr val="000000"/>
                </a:solidFill>
                <a:latin typeface="Marianne" panose="02000000000000000000" pitchFamily="2" charset="0"/>
              </a:defRPr>
            </a:lvl3pPr>
            <a:lvl4pPr marL="266700" indent="-258763">
              <a:tabLst/>
              <a:defRPr sz="1400">
                <a:solidFill>
                  <a:srgbClr val="000000"/>
                </a:solidFill>
                <a:latin typeface="Marianne" panose="02000000000000000000" pitchFamily="2" charset="0"/>
              </a:defRPr>
            </a:lvl4pPr>
            <a:lvl5pPr marL="266700" indent="-258763">
              <a:tabLst/>
              <a:defRPr sz="1400">
                <a:solidFill>
                  <a:srgbClr val="000000"/>
                </a:solidFill>
                <a:latin typeface="Marianne" panose="02000000000000000000" pitchFamily="2" charset="0"/>
              </a:defRPr>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9" name="Espace réservé pour une image  3">
            <a:extLst>
              <a:ext uri="{FF2B5EF4-FFF2-40B4-BE49-F238E27FC236}">
                <a16:creationId xmlns:a16="http://schemas.microsoft.com/office/drawing/2014/main" id="{99C6C871-8DB3-3C4A-87B0-6EDFFA1D99F9}"/>
              </a:ext>
            </a:extLst>
          </p:cNvPr>
          <p:cNvSpPr>
            <a:spLocks noGrp="1"/>
          </p:cNvSpPr>
          <p:nvPr>
            <p:ph type="pic" sz="quarter" idx="13"/>
          </p:nvPr>
        </p:nvSpPr>
        <p:spPr>
          <a:xfrm>
            <a:off x="540000" y="1280398"/>
            <a:ext cx="3822450" cy="5740582"/>
          </a:xfrm>
        </p:spPr>
        <p:txBody>
          <a:bodyPr/>
          <a:lstStyle/>
          <a:p>
            <a:r>
              <a:rPr lang="fr-FR"/>
              <a:t>Cliquez sur l'icône pour ajouter une image</a:t>
            </a:r>
          </a:p>
        </p:txBody>
      </p:sp>
      <p:cxnSp>
        <p:nvCxnSpPr>
          <p:cNvPr id="23" name="Connecteur droit 22">
            <a:extLst>
              <a:ext uri="{FF2B5EF4-FFF2-40B4-BE49-F238E27FC236}">
                <a16:creationId xmlns:a16="http://schemas.microsoft.com/office/drawing/2014/main" id="{6EAFB93A-3D04-E34F-8733-60DFA872EDC2}"/>
              </a:ext>
            </a:extLst>
          </p:cNvPr>
          <p:cNvCxnSpPr>
            <a:cxnSpLocks/>
          </p:cNvCxnSpPr>
          <p:nvPr userDrawn="1"/>
        </p:nvCxnSpPr>
        <p:spPr>
          <a:xfrm>
            <a:off x="528787" y="7020991"/>
            <a:ext cx="12385526"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9585186"/>
      </p:ext>
    </p:extLst>
  </p:cSld>
  <p:clrMapOvr>
    <a:masterClrMapping/>
  </p:clrMapOvr>
  <p:extLst>
    <p:ext uri="{DCECCB84-F9BA-43D5-87BE-67443E8EF086}">
      <p15:sldGuideLst xmlns:p15="http://schemas.microsoft.com/office/powerpoint/2012/main">
        <p15:guide id="1" orient="horz" pos="2381">
          <p15:clr>
            <a:srgbClr val="FBAE40"/>
          </p15:clr>
        </p15:guide>
        <p15:guide id="2" pos="2748">
          <p15:clr>
            <a:srgbClr val="FBAE40"/>
          </p15:clr>
        </p15:guide>
        <p15:guide id="3" pos="3030">
          <p15:clr>
            <a:srgbClr val="FBAE40"/>
          </p15:clr>
        </p15:guide>
        <p15:guide id="4" pos="5436">
          <p15:clr>
            <a:srgbClr val="FBAE40"/>
          </p15:clr>
        </p15:guide>
        <p15:guide id="5" pos="5718">
          <p15:clr>
            <a:srgbClr val="FBAE40"/>
          </p15:clr>
        </p15:guide>
        <p15:guide id="6" pos="333">
          <p15:clr>
            <a:srgbClr val="FBAE40"/>
          </p15:clr>
        </p15:guide>
        <p15:guide id="7" pos="8135">
          <p15:clr>
            <a:srgbClr val="FBAE40"/>
          </p15:clr>
        </p15:guide>
        <p15:guide id="8" orient="horz" pos="8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quette 4">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A25398F0-12A4-844F-9157-1FFBACAFD0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00" y="270000"/>
            <a:ext cx="576064" cy="505199"/>
          </a:xfrm>
          <a:prstGeom prst="rect">
            <a:avLst/>
          </a:prstGeom>
        </p:spPr>
      </p:pic>
      <p:pic>
        <p:nvPicPr>
          <p:cNvPr id="7" name="Image 6">
            <a:extLst>
              <a:ext uri="{FF2B5EF4-FFF2-40B4-BE49-F238E27FC236}">
                <a16:creationId xmlns:a16="http://schemas.microsoft.com/office/drawing/2014/main" id="{A30059D5-5E92-224A-BCE2-60F0ACEB8B0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521745" y="270000"/>
            <a:ext cx="381757" cy="505199"/>
          </a:xfrm>
          <a:prstGeom prst="rect">
            <a:avLst/>
          </a:prstGeom>
        </p:spPr>
      </p:pic>
      <p:sp>
        <p:nvSpPr>
          <p:cNvPr id="14" name="Espace réservé du contenu 2">
            <a:extLst>
              <a:ext uri="{FF2B5EF4-FFF2-40B4-BE49-F238E27FC236}">
                <a16:creationId xmlns:a16="http://schemas.microsoft.com/office/drawing/2014/main" id="{10208860-1ACB-5242-82D9-E58DD04573F5}"/>
              </a:ext>
            </a:extLst>
          </p:cNvPr>
          <p:cNvSpPr>
            <a:spLocks noGrp="1"/>
          </p:cNvSpPr>
          <p:nvPr>
            <p:ph sz="half" idx="10"/>
          </p:nvPr>
        </p:nvSpPr>
        <p:spPr>
          <a:xfrm>
            <a:off x="534987" y="1280398"/>
            <a:ext cx="8104188" cy="5740592"/>
          </a:xfrm>
        </p:spPr>
        <p:txBody>
          <a:bodyPr lIns="0" tIns="0" rIns="0" bIns="0"/>
          <a:lstStyle>
            <a:lvl1pPr marL="266700" indent="-258763">
              <a:tabLst/>
              <a:defRPr sz="2000">
                <a:solidFill>
                  <a:srgbClr val="000000"/>
                </a:solidFill>
                <a:latin typeface="Marianne" panose="02000000000000000000" pitchFamily="2" charset="0"/>
              </a:defRPr>
            </a:lvl1pPr>
            <a:lvl2pPr marL="266700" indent="-258763">
              <a:tabLst/>
              <a:defRPr sz="1800">
                <a:solidFill>
                  <a:srgbClr val="000000"/>
                </a:solidFill>
                <a:latin typeface="Marianne" panose="02000000000000000000" pitchFamily="2" charset="0"/>
              </a:defRPr>
            </a:lvl2pPr>
            <a:lvl3pPr marL="266700" indent="-258763">
              <a:tabLst/>
              <a:defRPr sz="1600">
                <a:solidFill>
                  <a:srgbClr val="000000"/>
                </a:solidFill>
                <a:latin typeface="Marianne" panose="02000000000000000000" pitchFamily="2" charset="0"/>
              </a:defRPr>
            </a:lvl3pPr>
            <a:lvl4pPr marL="266700" indent="-258763">
              <a:tabLst/>
              <a:defRPr sz="1400">
                <a:solidFill>
                  <a:srgbClr val="000000"/>
                </a:solidFill>
                <a:latin typeface="Marianne" panose="02000000000000000000" pitchFamily="2" charset="0"/>
              </a:defRPr>
            </a:lvl4pPr>
            <a:lvl5pPr marL="266700" indent="-258763">
              <a:tabLst/>
              <a:defRPr sz="1400">
                <a:solidFill>
                  <a:srgbClr val="000000"/>
                </a:solidFill>
                <a:latin typeface="Marianne" panose="02000000000000000000" pitchFamily="2" charset="0"/>
              </a:defRPr>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9" name="Espace réservé pour une image  3">
            <a:extLst>
              <a:ext uri="{FF2B5EF4-FFF2-40B4-BE49-F238E27FC236}">
                <a16:creationId xmlns:a16="http://schemas.microsoft.com/office/drawing/2014/main" id="{99C6C871-8DB3-3C4A-87B0-6EDFFA1D99F9}"/>
              </a:ext>
            </a:extLst>
          </p:cNvPr>
          <p:cNvSpPr>
            <a:spLocks noGrp="1"/>
          </p:cNvSpPr>
          <p:nvPr>
            <p:ph type="pic" sz="quarter" idx="13"/>
          </p:nvPr>
        </p:nvSpPr>
        <p:spPr>
          <a:xfrm>
            <a:off x="9080501" y="1280398"/>
            <a:ext cx="3833812" cy="5740582"/>
          </a:xfrm>
        </p:spPr>
        <p:txBody>
          <a:bodyPr/>
          <a:lstStyle/>
          <a:p>
            <a:r>
              <a:rPr lang="fr-FR"/>
              <a:t>Cliquez sur l'icône pour ajouter une image</a:t>
            </a:r>
          </a:p>
        </p:txBody>
      </p:sp>
      <p:cxnSp>
        <p:nvCxnSpPr>
          <p:cNvPr id="23" name="Connecteur droit 22">
            <a:extLst>
              <a:ext uri="{FF2B5EF4-FFF2-40B4-BE49-F238E27FC236}">
                <a16:creationId xmlns:a16="http://schemas.microsoft.com/office/drawing/2014/main" id="{6EAFB93A-3D04-E34F-8733-60DFA872EDC2}"/>
              </a:ext>
            </a:extLst>
          </p:cNvPr>
          <p:cNvCxnSpPr>
            <a:cxnSpLocks/>
          </p:cNvCxnSpPr>
          <p:nvPr userDrawn="1"/>
        </p:nvCxnSpPr>
        <p:spPr>
          <a:xfrm>
            <a:off x="528787" y="7020991"/>
            <a:ext cx="12385526"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5322476"/>
      </p:ext>
    </p:extLst>
  </p:cSld>
  <p:clrMapOvr>
    <a:masterClrMapping/>
  </p:clrMapOvr>
  <p:extLst>
    <p:ext uri="{DCECCB84-F9BA-43D5-87BE-67443E8EF086}">
      <p15:sldGuideLst xmlns:p15="http://schemas.microsoft.com/office/powerpoint/2012/main">
        <p15:guide id="1" orient="horz" pos="2381">
          <p15:clr>
            <a:srgbClr val="FBAE40"/>
          </p15:clr>
        </p15:guide>
        <p15:guide id="2" pos="2748">
          <p15:clr>
            <a:srgbClr val="FBAE40"/>
          </p15:clr>
        </p15:guide>
        <p15:guide id="3" pos="3030">
          <p15:clr>
            <a:srgbClr val="FBAE40"/>
          </p15:clr>
        </p15:guide>
        <p15:guide id="4" pos="5436">
          <p15:clr>
            <a:srgbClr val="FBAE40"/>
          </p15:clr>
        </p15:guide>
        <p15:guide id="5" pos="5718">
          <p15:clr>
            <a:srgbClr val="FBAE40"/>
          </p15:clr>
        </p15:guide>
        <p15:guide id="6" pos="333">
          <p15:clr>
            <a:srgbClr val="FBAE40"/>
          </p15:clr>
        </p15:guide>
        <p15:guide id="7" pos="8135">
          <p15:clr>
            <a:srgbClr val="FBAE40"/>
          </p15:clr>
        </p15:guide>
        <p15:guide id="8" orient="horz" pos="80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quette 5 vide">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B1F7BE8B-41C3-DF4C-9F4B-671374F9074C}"/>
              </a:ext>
            </a:extLst>
          </p:cNvPr>
          <p:cNvSpPr>
            <a:spLocks noGrp="1"/>
          </p:cNvSpPr>
          <p:nvPr>
            <p:ph sz="half" idx="10"/>
          </p:nvPr>
        </p:nvSpPr>
        <p:spPr>
          <a:xfrm>
            <a:off x="539999" y="1280398"/>
            <a:ext cx="12374314" cy="5740593"/>
          </a:xfrm>
        </p:spPr>
        <p:txBody>
          <a:bodyPr lIns="0" tIns="0" rIns="0" bIns="0"/>
          <a:lstStyle>
            <a:lvl1pPr marL="266700" indent="-258763">
              <a:tabLst/>
              <a:defRPr sz="2000">
                <a:solidFill>
                  <a:srgbClr val="000000"/>
                </a:solidFill>
                <a:latin typeface="Marianne" panose="02000000000000000000" pitchFamily="2" charset="0"/>
              </a:defRPr>
            </a:lvl1pPr>
            <a:lvl2pPr marL="266700" indent="-258763">
              <a:tabLst/>
              <a:defRPr sz="1800">
                <a:solidFill>
                  <a:srgbClr val="000000"/>
                </a:solidFill>
                <a:latin typeface="Marianne" panose="02000000000000000000" pitchFamily="2" charset="0"/>
              </a:defRPr>
            </a:lvl2pPr>
            <a:lvl3pPr marL="266700" indent="-258763">
              <a:tabLst/>
              <a:defRPr sz="1600">
                <a:solidFill>
                  <a:srgbClr val="000000"/>
                </a:solidFill>
                <a:latin typeface="Marianne" panose="02000000000000000000" pitchFamily="2" charset="0"/>
              </a:defRPr>
            </a:lvl3pPr>
            <a:lvl4pPr marL="266700" indent="-258763">
              <a:tabLst/>
              <a:defRPr sz="1400">
                <a:solidFill>
                  <a:srgbClr val="000000"/>
                </a:solidFill>
                <a:latin typeface="Marianne" panose="02000000000000000000" pitchFamily="2" charset="0"/>
              </a:defRPr>
            </a:lvl4pPr>
            <a:lvl5pPr marL="266700" indent="-258763">
              <a:tabLst/>
              <a:defRPr sz="1400">
                <a:solidFill>
                  <a:srgbClr val="000000"/>
                </a:solidFill>
                <a:latin typeface="Marianne" panose="02000000000000000000" pitchFamily="2" charset="0"/>
              </a:defRPr>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3" name="Image 2">
            <a:extLst>
              <a:ext uri="{FF2B5EF4-FFF2-40B4-BE49-F238E27FC236}">
                <a16:creationId xmlns:a16="http://schemas.microsoft.com/office/drawing/2014/main" id="{77CABE98-3E15-074B-89E4-377752EF79E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00" y="270000"/>
            <a:ext cx="576064" cy="505199"/>
          </a:xfrm>
          <a:prstGeom prst="rect">
            <a:avLst/>
          </a:prstGeom>
        </p:spPr>
      </p:pic>
      <p:pic>
        <p:nvPicPr>
          <p:cNvPr id="4" name="Image 3">
            <a:extLst>
              <a:ext uri="{FF2B5EF4-FFF2-40B4-BE49-F238E27FC236}">
                <a16:creationId xmlns:a16="http://schemas.microsoft.com/office/drawing/2014/main" id="{BF1CFCB6-8D32-1941-A04C-818DBEC2072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521745" y="270000"/>
            <a:ext cx="381757" cy="505199"/>
          </a:xfrm>
          <a:prstGeom prst="rect">
            <a:avLst/>
          </a:prstGeom>
        </p:spPr>
      </p:pic>
      <p:cxnSp>
        <p:nvCxnSpPr>
          <p:cNvPr id="5" name="Connecteur droit 4">
            <a:extLst>
              <a:ext uri="{FF2B5EF4-FFF2-40B4-BE49-F238E27FC236}">
                <a16:creationId xmlns:a16="http://schemas.microsoft.com/office/drawing/2014/main" id="{C79BE8E1-3D77-6543-875D-65F5AC4152E6}"/>
              </a:ext>
            </a:extLst>
          </p:cNvPr>
          <p:cNvCxnSpPr>
            <a:cxnSpLocks/>
          </p:cNvCxnSpPr>
          <p:nvPr userDrawn="1"/>
        </p:nvCxnSpPr>
        <p:spPr>
          <a:xfrm>
            <a:off x="528787" y="7020991"/>
            <a:ext cx="12385526"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8193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Rectangle 10">
            <a:extLst>
              <a:ext uri="{FF2B5EF4-FFF2-40B4-BE49-F238E27FC236}">
                <a16:creationId xmlns:a16="http://schemas.microsoft.com/office/drawing/2014/main" id="{1D39178C-D876-4DB8-B66C-3F0A17891880}"/>
              </a:ext>
            </a:extLst>
          </p:cNvPr>
          <p:cNvSpPr>
            <a:spLocks noGrp="1" noChangeArrowheads="1"/>
          </p:cNvSpPr>
          <p:nvPr>
            <p:ph type="body" idx="1"/>
          </p:nvPr>
        </p:nvSpPr>
        <p:spPr bwMode="auto">
          <a:xfrm>
            <a:off x="528787" y="1763713"/>
            <a:ext cx="12098656"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dirty="0"/>
              <a:t>Cliquez pour ajouter un texte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p>
        </p:txBody>
      </p:sp>
      <p:sp>
        <p:nvSpPr>
          <p:cNvPr id="9" name="ZoneTexte 8">
            <a:extLst>
              <a:ext uri="{FF2B5EF4-FFF2-40B4-BE49-F238E27FC236}">
                <a16:creationId xmlns:a16="http://schemas.microsoft.com/office/drawing/2014/main" id="{6C402255-1A53-0C43-82FB-AC04B61982AF}"/>
              </a:ext>
            </a:extLst>
          </p:cNvPr>
          <p:cNvSpPr txBox="1">
            <a:spLocks noChangeArrowheads="1"/>
          </p:cNvSpPr>
          <p:nvPr userDrawn="1"/>
        </p:nvSpPr>
        <p:spPr bwMode="auto">
          <a:xfrm>
            <a:off x="10681915" y="7130501"/>
            <a:ext cx="609696" cy="309562"/>
          </a:xfrm>
          <a:prstGeom prst="rect">
            <a:avLst/>
          </a:prstGeom>
          <a:noFill/>
          <a:ln>
            <a:noFill/>
          </a:ln>
        </p:spPr>
        <p:txBody>
          <a:bodyPr wrap="none" lIns="0" tIns="0" rIns="0" bIns="0" anchor="ct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r" eaLnBrk="1" hangingPunct="1">
              <a:defRPr/>
            </a:pPr>
            <a:fld id="{C2E984DB-8E26-4E68-9CB1-9AC00B4BAFEF}" type="slidenum">
              <a:rPr lang="fr-FR" altLang="fr-FR" sz="700" b="1" smtClean="0">
                <a:solidFill>
                  <a:srgbClr val="000000"/>
                </a:solidFill>
                <a:latin typeface="Marianne" panose="02000000000000000000" pitchFamily="2" charset="0"/>
                <a:cs typeface="Arial" panose="020B0604020202020204" pitchFamily="34" charset="0"/>
              </a:rPr>
              <a:pPr algn="r" eaLnBrk="1" hangingPunct="1">
                <a:defRPr/>
              </a:pPr>
              <a:t>‹N°›</a:t>
            </a:fld>
            <a:endParaRPr lang="fr-FR" altLang="fr-FR" sz="700" b="1" dirty="0">
              <a:solidFill>
                <a:srgbClr val="000000"/>
              </a:solidFill>
              <a:latin typeface="Marianne" panose="02000000000000000000" pitchFamily="2" charset="0"/>
              <a:cs typeface="Arial" panose="020B0604020202020204" pitchFamily="34" charset="0"/>
            </a:endParaRPr>
          </a:p>
        </p:txBody>
      </p:sp>
      <p:sp>
        <p:nvSpPr>
          <p:cNvPr id="6" name="Rectangle 5">
            <a:extLst>
              <a:ext uri="{FF2B5EF4-FFF2-40B4-BE49-F238E27FC236}">
                <a16:creationId xmlns:a16="http://schemas.microsoft.com/office/drawing/2014/main" id="{A318B432-F881-4AF1-A154-A090E063ECFD}"/>
              </a:ext>
            </a:extLst>
          </p:cNvPr>
          <p:cNvSpPr/>
          <p:nvPr userDrawn="1"/>
        </p:nvSpPr>
        <p:spPr>
          <a:xfrm>
            <a:off x="528787" y="7231421"/>
            <a:ext cx="2372444" cy="107722"/>
          </a:xfrm>
          <a:prstGeom prst="rect">
            <a:avLst/>
          </a:prstGeom>
        </p:spPr>
        <p:txBody>
          <a:bodyPr wrap="none" lIns="0" tIns="0" rIns="0" bIns="0">
            <a:spAutoFit/>
          </a:bodyPr>
          <a:lstStyle/>
          <a:p>
            <a:r>
              <a:rPr lang="fr-FR" sz="700" b="1" dirty="0">
                <a:solidFill>
                  <a:srgbClr val="000000"/>
                </a:solidFill>
                <a:effectLst/>
                <a:latin typeface="Marianne" panose="02000000000000000000" pitchFamily="2" charset="0"/>
              </a:rPr>
              <a:t>Direction des relations européennes et internationales</a:t>
            </a:r>
            <a:endParaRPr lang="fr-FR" sz="700" dirty="0">
              <a:solidFill>
                <a:srgbClr val="000000"/>
              </a:solidFill>
              <a:effectLst/>
              <a:latin typeface="Marianne" panose="02000000000000000000" pitchFamily="2" charset="0"/>
            </a:endParaRPr>
          </a:p>
        </p:txBody>
      </p:sp>
      <p:sp>
        <p:nvSpPr>
          <p:cNvPr id="8" name="ZoneTexte 7">
            <a:extLst>
              <a:ext uri="{FF2B5EF4-FFF2-40B4-BE49-F238E27FC236}">
                <a16:creationId xmlns:a16="http://schemas.microsoft.com/office/drawing/2014/main" id="{3A9CC300-D700-4BEF-9AE0-51A6DA07E124}"/>
              </a:ext>
            </a:extLst>
          </p:cNvPr>
          <p:cNvSpPr txBox="1">
            <a:spLocks noChangeArrowheads="1"/>
          </p:cNvSpPr>
          <p:nvPr userDrawn="1"/>
        </p:nvSpPr>
        <p:spPr bwMode="auto">
          <a:xfrm>
            <a:off x="12304467" y="7130501"/>
            <a:ext cx="753712" cy="309562"/>
          </a:xfrm>
          <a:prstGeom prst="rect">
            <a:avLst/>
          </a:prstGeom>
          <a:noFill/>
          <a:ln>
            <a:noFill/>
          </a:ln>
        </p:spPr>
        <p:txBody>
          <a:bodyPr wrap="none" lIns="0" tIns="0" rIns="0" bIns="0" anchor="ct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r" eaLnBrk="1" hangingPunct="1">
              <a:defRPr/>
            </a:pPr>
            <a:r>
              <a:rPr lang="fr-FR" altLang="fr-FR" sz="700" b="1" dirty="0">
                <a:solidFill>
                  <a:srgbClr val="000000"/>
                </a:solidFill>
                <a:latin typeface="Marianne" panose="02000000000000000000" pitchFamily="2" charset="0"/>
                <a:cs typeface="Arial" panose="020B0604020202020204" pitchFamily="34" charset="0"/>
              </a:rPr>
              <a:t>13/05/2022</a:t>
            </a:r>
          </a:p>
        </p:txBody>
      </p:sp>
    </p:spTree>
  </p:cSld>
  <p:clrMap bg1="lt1" tx1="dk1" bg2="lt2" tx2="dk2" accent1="accent1" accent2="accent2" accent3="accent3" accent4="accent4" accent5="accent5" accent6="accent6" hlink="hlink" folHlink="folHlink"/>
  <p:sldLayoutIdLst>
    <p:sldLayoutId id="2147483735" r:id="rId1"/>
    <p:sldLayoutId id="2147483725" r:id="rId2"/>
    <p:sldLayoutId id="2147483736" r:id="rId3"/>
    <p:sldLayoutId id="2147483737" r:id="rId4"/>
    <p:sldLayoutId id="2147483726" r:id="rId5"/>
    <p:sldLayoutId id="2147483738" r:id="rId6"/>
    <p:sldLayoutId id="2147483739" r:id="rId7"/>
    <p:sldLayoutId id="2147483740" r:id="rId8"/>
    <p:sldLayoutId id="2147483730" r:id="rId9"/>
  </p:sldLayoutIdLst>
  <p:hf hdr="0" ftr="0"/>
  <p:txStyles>
    <p:titleStyle>
      <a:lvl1pPr algn="l" defTabSz="1006475" rtl="0" eaLnBrk="1" fontAlgn="base" hangingPunct="1">
        <a:spcBef>
          <a:spcPct val="0"/>
        </a:spcBef>
        <a:spcAft>
          <a:spcPct val="0"/>
        </a:spcAft>
        <a:defRPr sz="3200" b="1">
          <a:solidFill>
            <a:srgbClr val="000000"/>
          </a:solidFill>
          <a:latin typeface="Marianne" panose="02000000000000000000" pitchFamily="2" charset="0"/>
          <a:ea typeface="+mj-ea"/>
          <a:cs typeface="+mj-cs"/>
        </a:defRPr>
      </a:lvl1pPr>
      <a:lvl2pPr algn="l" defTabSz="1006475" rtl="0" eaLnBrk="1" fontAlgn="base" hangingPunct="1">
        <a:spcBef>
          <a:spcPct val="0"/>
        </a:spcBef>
        <a:spcAft>
          <a:spcPct val="0"/>
        </a:spcAft>
        <a:defRPr sz="3200" b="1">
          <a:solidFill>
            <a:srgbClr val="005E8B"/>
          </a:solidFill>
          <a:latin typeface="Arial" charset="0"/>
          <a:ea typeface="ＭＳ Ｐゴシック" pitchFamily="34" charset="-128"/>
        </a:defRPr>
      </a:lvl2pPr>
      <a:lvl3pPr algn="l" defTabSz="1006475" rtl="0" eaLnBrk="1" fontAlgn="base" hangingPunct="1">
        <a:spcBef>
          <a:spcPct val="0"/>
        </a:spcBef>
        <a:spcAft>
          <a:spcPct val="0"/>
        </a:spcAft>
        <a:defRPr sz="3200" b="1">
          <a:solidFill>
            <a:srgbClr val="005E8B"/>
          </a:solidFill>
          <a:latin typeface="Arial" charset="0"/>
          <a:ea typeface="ＭＳ Ｐゴシック" pitchFamily="34" charset="-128"/>
        </a:defRPr>
      </a:lvl3pPr>
      <a:lvl4pPr algn="l" defTabSz="1006475" rtl="0" eaLnBrk="1" fontAlgn="base" hangingPunct="1">
        <a:spcBef>
          <a:spcPct val="0"/>
        </a:spcBef>
        <a:spcAft>
          <a:spcPct val="0"/>
        </a:spcAft>
        <a:defRPr sz="3200" b="1">
          <a:solidFill>
            <a:srgbClr val="005E8B"/>
          </a:solidFill>
          <a:latin typeface="Arial" charset="0"/>
          <a:ea typeface="ＭＳ Ｐゴシック" pitchFamily="34" charset="-128"/>
        </a:defRPr>
      </a:lvl4pPr>
      <a:lvl5pPr algn="l" defTabSz="1006475" rtl="0" eaLnBrk="1" fontAlgn="base" hangingPunct="1">
        <a:spcBef>
          <a:spcPct val="0"/>
        </a:spcBef>
        <a:spcAft>
          <a:spcPct val="0"/>
        </a:spcAft>
        <a:defRPr sz="3200" b="1">
          <a:solidFill>
            <a:srgbClr val="005E8B"/>
          </a:solidFill>
          <a:latin typeface="Arial" charset="0"/>
          <a:ea typeface="ＭＳ Ｐゴシック" pitchFamily="34" charset="-128"/>
        </a:defRPr>
      </a:lvl5pPr>
      <a:lvl6pPr marL="457200" algn="l" defTabSz="1006475" rtl="0" eaLnBrk="1" fontAlgn="base" hangingPunct="1">
        <a:spcBef>
          <a:spcPct val="0"/>
        </a:spcBef>
        <a:spcAft>
          <a:spcPct val="0"/>
        </a:spcAft>
        <a:defRPr sz="3200" b="1">
          <a:solidFill>
            <a:srgbClr val="00965E"/>
          </a:solidFill>
          <a:latin typeface="Arial" charset="0"/>
          <a:ea typeface="ＭＳ Ｐゴシック" pitchFamily="34" charset="-128"/>
        </a:defRPr>
      </a:lvl6pPr>
      <a:lvl7pPr marL="914400" algn="l" defTabSz="1006475" rtl="0" eaLnBrk="1" fontAlgn="base" hangingPunct="1">
        <a:spcBef>
          <a:spcPct val="0"/>
        </a:spcBef>
        <a:spcAft>
          <a:spcPct val="0"/>
        </a:spcAft>
        <a:defRPr sz="3200" b="1">
          <a:solidFill>
            <a:srgbClr val="00965E"/>
          </a:solidFill>
          <a:latin typeface="Arial" charset="0"/>
          <a:ea typeface="ＭＳ Ｐゴシック" pitchFamily="34" charset="-128"/>
        </a:defRPr>
      </a:lvl7pPr>
      <a:lvl8pPr marL="1371600" algn="l" defTabSz="1006475" rtl="0" eaLnBrk="1" fontAlgn="base" hangingPunct="1">
        <a:spcBef>
          <a:spcPct val="0"/>
        </a:spcBef>
        <a:spcAft>
          <a:spcPct val="0"/>
        </a:spcAft>
        <a:defRPr sz="3200" b="1">
          <a:solidFill>
            <a:srgbClr val="00965E"/>
          </a:solidFill>
          <a:latin typeface="Arial" charset="0"/>
          <a:ea typeface="ＭＳ Ｐゴシック" pitchFamily="34" charset="-128"/>
        </a:defRPr>
      </a:lvl8pPr>
      <a:lvl9pPr marL="1828800" algn="l" defTabSz="1006475" rtl="0" eaLnBrk="1" fontAlgn="base" hangingPunct="1">
        <a:spcBef>
          <a:spcPct val="0"/>
        </a:spcBef>
        <a:spcAft>
          <a:spcPct val="0"/>
        </a:spcAft>
        <a:defRPr sz="3200" b="1">
          <a:solidFill>
            <a:srgbClr val="00965E"/>
          </a:solidFill>
          <a:latin typeface="Arial" charset="0"/>
          <a:ea typeface="ＭＳ Ｐゴシック" pitchFamily="34" charset="-128"/>
        </a:defRPr>
      </a:lvl9pPr>
    </p:titleStyle>
    <p:bodyStyle>
      <a:lvl1pPr marL="377825" indent="-377825" algn="l" defTabSz="1006475" rtl="0" eaLnBrk="1" fontAlgn="base" hangingPunct="1">
        <a:spcBef>
          <a:spcPct val="20000"/>
        </a:spcBef>
        <a:spcAft>
          <a:spcPct val="0"/>
        </a:spcAft>
        <a:buFont typeface="Arial" panose="020B0604020202020204" pitchFamily="34" charset="0"/>
        <a:buChar char="•"/>
        <a:defRPr sz="2400" b="1">
          <a:solidFill>
            <a:srgbClr val="000000"/>
          </a:solidFill>
          <a:latin typeface="Marianne" panose="02000000000000000000" pitchFamily="2" charset="0"/>
          <a:ea typeface="+mn-ea"/>
          <a:cs typeface="+mn-cs"/>
        </a:defRPr>
      </a:lvl1pPr>
      <a:lvl2pPr marL="817563" indent="-314325" algn="l" defTabSz="1006475" rtl="0" eaLnBrk="1" fontAlgn="base" hangingPunct="1">
        <a:spcBef>
          <a:spcPct val="20000"/>
        </a:spcBef>
        <a:spcAft>
          <a:spcPct val="0"/>
        </a:spcAft>
        <a:buFont typeface="Arial" panose="020B0604020202020204" pitchFamily="34" charset="0"/>
        <a:buChar char="&gt;"/>
        <a:defRPr sz="2200">
          <a:solidFill>
            <a:srgbClr val="000000"/>
          </a:solidFill>
          <a:latin typeface="Marianne" panose="02000000000000000000" pitchFamily="2" charset="0"/>
          <a:ea typeface="+mn-ea"/>
        </a:defRPr>
      </a:lvl2pPr>
      <a:lvl3pPr marL="1258888" indent="-250825" algn="l" defTabSz="1006475" rtl="0" eaLnBrk="1" fontAlgn="base" hangingPunct="1">
        <a:spcBef>
          <a:spcPct val="20000"/>
        </a:spcBef>
        <a:spcAft>
          <a:spcPct val="0"/>
        </a:spcAft>
        <a:buFont typeface="Arial" panose="020B0604020202020204" pitchFamily="34" charset="0"/>
        <a:buChar char="•"/>
        <a:defRPr sz="2000">
          <a:solidFill>
            <a:srgbClr val="000000"/>
          </a:solidFill>
          <a:latin typeface="Marianne" panose="02000000000000000000" pitchFamily="2" charset="0"/>
          <a:ea typeface="+mn-ea"/>
        </a:defRPr>
      </a:lvl3pPr>
      <a:lvl4pPr marL="1763713" indent="-250825" algn="l" defTabSz="1006475" rtl="0" eaLnBrk="1" fontAlgn="base" hangingPunct="1">
        <a:spcBef>
          <a:spcPct val="20000"/>
        </a:spcBef>
        <a:spcAft>
          <a:spcPct val="0"/>
        </a:spcAft>
        <a:buFont typeface="Arial" panose="020B0604020202020204" pitchFamily="34" charset="0"/>
        <a:buChar char="–"/>
        <a:defRPr sz="2000">
          <a:solidFill>
            <a:srgbClr val="000000"/>
          </a:solidFill>
          <a:latin typeface="Marianne" panose="02000000000000000000" pitchFamily="2" charset="0"/>
          <a:ea typeface="+mn-ea"/>
        </a:defRPr>
      </a:lvl4pPr>
      <a:lvl5pPr marL="2471738" indent="-457200" algn="l" defTabSz="1006475" rtl="0" eaLnBrk="1" fontAlgn="base" hangingPunct="1">
        <a:spcBef>
          <a:spcPct val="20000"/>
        </a:spcBef>
        <a:spcAft>
          <a:spcPct val="0"/>
        </a:spcAft>
        <a:buFont typeface="Arial" panose="020B0604020202020204" pitchFamily="34" charset="0"/>
        <a:buChar char="-"/>
        <a:defRPr sz="2000">
          <a:solidFill>
            <a:srgbClr val="000000"/>
          </a:solidFill>
          <a:latin typeface="Marianne" panose="02000000000000000000" pitchFamily="2" charset="0"/>
          <a:ea typeface="+mn-ea"/>
        </a:defRPr>
      </a:lvl5pPr>
      <a:lvl6pPr marL="2928938" indent="-457200" algn="l" defTabSz="1006475" rtl="0" eaLnBrk="1" fontAlgn="base" hangingPunct="1">
        <a:spcBef>
          <a:spcPct val="20000"/>
        </a:spcBef>
        <a:spcAft>
          <a:spcPct val="0"/>
        </a:spcAft>
        <a:buFont typeface="Arial" charset="0"/>
        <a:buChar char="-"/>
        <a:defRPr sz="2000">
          <a:solidFill>
            <a:schemeClr val="tx1"/>
          </a:solidFill>
          <a:latin typeface="+mn-lt"/>
          <a:ea typeface="+mn-ea"/>
        </a:defRPr>
      </a:lvl6pPr>
      <a:lvl7pPr marL="3386138" indent="-457200" algn="l" defTabSz="1006475" rtl="0" eaLnBrk="1" fontAlgn="base" hangingPunct="1">
        <a:spcBef>
          <a:spcPct val="20000"/>
        </a:spcBef>
        <a:spcAft>
          <a:spcPct val="0"/>
        </a:spcAft>
        <a:buFont typeface="Arial" charset="0"/>
        <a:buChar char="-"/>
        <a:defRPr sz="2000">
          <a:solidFill>
            <a:schemeClr val="tx1"/>
          </a:solidFill>
          <a:latin typeface="+mn-lt"/>
          <a:ea typeface="+mn-ea"/>
        </a:defRPr>
      </a:lvl7pPr>
      <a:lvl8pPr marL="3843338" indent="-457200" algn="l" defTabSz="1006475" rtl="0" eaLnBrk="1" fontAlgn="base" hangingPunct="1">
        <a:spcBef>
          <a:spcPct val="20000"/>
        </a:spcBef>
        <a:spcAft>
          <a:spcPct val="0"/>
        </a:spcAft>
        <a:buFont typeface="Arial" charset="0"/>
        <a:buChar char="-"/>
        <a:defRPr sz="2000">
          <a:solidFill>
            <a:schemeClr val="tx1"/>
          </a:solidFill>
          <a:latin typeface="+mn-lt"/>
          <a:ea typeface="+mn-ea"/>
        </a:defRPr>
      </a:lvl8pPr>
      <a:lvl9pPr marL="4300538" indent="-457200" algn="l" defTabSz="1006475" rtl="0" eaLnBrk="1" fontAlgn="base" hangingPunct="1">
        <a:spcBef>
          <a:spcPct val="20000"/>
        </a:spcBef>
        <a:spcAft>
          <a:spcPct val="0"/>
        </a:spcAft>
        <a:buFont typeface="Arial" charset="0"/>
        <a:buChar char="-"/>
        <a:defRPr sz="20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8135" userDrawn="1">
          <p15:clr>
            <a:srgbClr val="F26B43"/>
          </p15:clr>
        </p15:guide>
        <p15:guide id="3" pos="33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6.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www.pays-de-brest.fr/images/pdf/GIZC/GIZC_Rapport_Intermediaire_Janvier_2013.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45D1D4-ADEC-D54F-8B9F-4F006145BE21}"/>
              </a:ext>
            </a:extLst>
          </p:cNvPr>
          <p:cNvSpPr>
            <a:spLocks noGrp="1"/>
          </p:cNvSpPr>
          <p:nvPr>
            <p:ph type="ctrTitle"/>
          </p:nvPr>
        </p:nvSpPr>
        <p:spPr/>
        <p:txBody>
          <a:bodyPr/>
          <a:lstStyle/>
          <a:p>
            <a:r>
              <a:rPr lang="fr-FR" dirty="0"/>
              <a:t>La gestion intégrée de l’eau dans son grand cycle et l’eau verte</a:t>
            </a:r>
            <a:br>
              <a:rPr lang="fr-FR" dirty="0"/>
            </a:br>
            <a:r>
              <a:rPr lang="fr-FR" sz="2400" b="0" dirty="0"/>
              <a:t>quelques réflexions sur le cycle de l’eau</a:t>
            </a:r>
            <a:endParaRPr lang="fr-FR" b="0" dirty="0"/>
          </a:p>
        </p:txBody>
      </p:sp>
    </p:spTree>
    <p:extLst>
      <p:ext uri="{BB962C8B-B14F-4D97-AF65-F5344CB8AC3E}">
        <p14:creationId xmlns:p14="http://schemas.microsoft.com/office/powerpoint/2010/main" val="1770120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F808631-6D6E-CA44-B526-347D2CA9C7DB}"/>
              </a:ext>
            </a:extLst>
          </p:cNvPr>
          <p:cNvSpPr>
            <a:spLocks noGrp="1"/>
          </p:cNvSpPr>
          <p:nvPr>
            <p:ph sz="half" idx="10"/>
          </p:nvPr>
        </p:nvSpPr>
        <p:spPr/>
        <p:txBody>
          <a:bodyPr/>
          <a:lstStyle/>
          <a:p>
            <a:pPr marL="7937" indent="0">
              <a:buNone/>
            </a:pPr>
            <a:r>
              <a:rPr lang="fr-FR" sz="1600" b="0" dirty="0"/>
              <a:t>Un exemple - la GIZC :</a:t>
            </a:r>
          </a:p>
          <a:p>
            <a:pPr marL="7937" indent="0">
              <a:buNone/>
            </a:pPr>
            <a:r>
              <a:rPr lang="fr-FR" sz="1600" b="0" dirty="0"/>
              <a:t>Approche globale, </a:t>
            </a:r>
            <a:r>
              <a:rPr lang="fr-FR" sz="1600" b="0" dirty="0" err="1"/>
              <a:t>écosystèmique</a:t>
            </a:r>
            <a:endParaRPr lang="fr-FR" sz="1600" b="0" dirty="0"/>
          </a:p>
          <a:p>
            <a:pPr marL="7937" indent="0">
              <a:buNone/>
            </a:pPr>
            <a:r>
              <a:rPr lang="fr-FR" sz="1600" b="0" dirty="0"/>
              <a:t>Vise à construire des structures et instruments de régulation</a:t>
            </a:r>
          </a:p>
          <a:p>
            <a:pPr marL="7937" indent="0">
              <a:buNone/>
            </a:pPr>
            <a:r>
              <a:rPr lang="fr-FR" sz="1600" b="0" dirty="0"/>
              <a:t>Pour garantir ou restaurer les équilibres entre usages et ressources naturelles</a:t>
            </a:r>
          </a:p>
        </p:txBody>
      </p:sp>
      <p:pic>
        <p:nvPicPr>
          <p:cNvPr id="7" name="Espace réservé pour une image  6">
            <a:extLst>
              <a:ext uri="{FF2B5EF4-FFF2-40B4-BE49-F238E27FC236}">
                <a16:creationId xmlns:a16="http://schemas.microsoft.com/office/drawing/2014/main" id="{624CFF10-6BCC-49E9-9213-6BEBD43717A8}"/>
              </a:ext>
            </a:extLst>
          </p:cNvPr>
          <p:cNvPicPr>
            <a:picLocks noGrp="1" noChangeAspect="1"/>
          </p:cNvPicPr>
          <p:nvPr>
            <p:ph type="pic" sz="quarter" idx="15"/>
          </p:nvPr>
        </p:nvPicPr>
        <p:blipFill>
          <a:blip r:embed="rId3" cstate="print">
            <a:extLst>
              <a:ext uri="{28A0092B-C50C-407E-A947-70E740481C1C}">
                <a14:useLocalDpi xmlns:a14="http://schemas.microsoft.com/office/drawing/2010/main"/>
              </a:ext>
            </a:extLst>
          </a:blip>
          <a:srcRect/>
          <a:stretch>
            <a:fillRect/>
          </a:stretch>
        </p:blipFill>
        <p:spPr>
          <a:xfrm>
            <a:off x="4650478" y="4247552"/>
            <a:ext cx="3826177" cy="2550134"/>
          </a:xfrm>
        </p:spPr>
      </p:pic>
      <p:pic>
        <p:nvPicPr>
          <p:cNvPr id="3" name="Image 2">
            <a:extLst>
              <a:ext uri="{FF2B5EF4-FFF2-40B4-BE49-F238E27FC236}">
                <a16:creationId xmlns:a16="http://schemas.microsoft.com/office/drawing/2014/main" id="{0311C4CE-1D14-4E66-BD7E-53C7651C54E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482876" y="3996655"/>
            <a:ext cx="4768653" cy="2808958"/>
          </a:xfrm>
          <a:prstGeom prst="rect">
            <a:avLst/>
          </a:prstGeom>
        </p:spPr>
      </p:pic>
      <p:sp>
        <p:nvSpPr>
          <p:cNvPr id="5" name="ZoneTexte 4">
            <a:extLst>
              <a:ext uri="{FF2B5EF4-FFF2-40B4-BE49-F238E27FC236}">
                <a16:creationId xmlns:a16="http://schemas.microsoft.com/office/drawing/2014/main" id="{CF24CAB1-5812-41BD-996F-4895DCFAC619}"/>
              </a:ext>
            </a:extLst>
          </p:cNvPr>
          <p:cNvSpPr txBox="1"/>
          <p:nvPr/>
        </p:nvSpPr>
        <p:spPr>
          <a:xfrm>
            <a:off x="3409107" y="7149881"/>
            <a:ext cx="11161240" cy="307777"/>
          </a:xfrm>
          <a:prstGeom prst="rect">
            <a:avLst/>
          </a:prstGeom>
          <a:noFill/>
        </p:spPr>
        <p:txBody>
          <a:bodyPr wrap="square" rtlCol="0">
            <a:spAutoFit/>
          </a:bodyPr>
          <a:lstStyle/>
          <a:p>
            <a:r>
              <a:rPr lang="fr-FR" sz="1400" dirty="0">
                <a:solidFill>
                  <a:srgbClr val="000000"/>
                </a:solidFill>
              </a:rPr>
              <a:t>https://www.pays-de-brest.fr/images/pdf/GIZC/GIZC_Rapport_Intermediaire_Janvier_2013.pdf</a:t>
            </a:r>
          </a:p>
        </p:txBody>
      </p:sp>
      <p:pic>
        <p:nvPicPr>
          <p:cNvPr id="12" name="Espace réservé pour une image  11">
            <a:extLst>
              <a:ext uri="{FF2B5EF4-FFF2-40B4-BE49-F238E27FC236}">
                <a16:creationId xmlns:a16="http://schemas.microsoft.com/office/drawing/2014/main" id="{8189DDFE-FAD8-4307-AF94-21349882A634}"/>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185" r="185"/>
          <a:stretch>
            <a:fillRect/>
          </a:stretch>
        </p:blipFill>
        <p:spPr>
          <a:xfrm>
            <a:off x="517834" y="4255479"/>
            <a:ext cx="3822451" cy="2550134"/>
          </a:xfrm>
        </p:spPr>
      </p:pic>
    </p:spTree>
    <p:extLst>
      <p:ext uri="{BB962C8B-B14F-4D97-AF65-F5344CB8AC3E}">
        <p14:creationId xmlns:p14="http://schemas.microsoft.com/office/powerpoint/2010/main" val="2779397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F808631-6D6E-CA44-B526-347D2CA9C7DB}"/>
              </a:ext>
            </a:extLst>
          </p:cNvPr>
          <p:cNvSpPr>
            <a:spLocks noGrp="1"/>
          </p:cNvSpPr>
          <p:nvPr>
            <p:ph sz="half" idx="10"/>
          </p:nvPr>
        </p:nvSpPr>
        <p:spPr/>
        <p:txBody>
          <a:bodyPr/>
          <a:lstStyle/>
          <a:p>
            <a:pPr marL="7937" indent="0">
              <a:buNone/>
            </a:pPr>
            <a:endParaRPr lang="fr-FR" sz="1600" b="0" dirty="0"/>
          </a:p>
        </p:txBody>
      </p:sp>
      <p:sp>
        <p:nvSpPr>
          <p:cNvPr id="4" name="Espace réservé pour une image  3">
            <a:extLst>
              <a:ext uri="{FF2B5EF4-FFF2-40B4-BE49-F238E27FC236}">
                <a16:creationId xmlns:a16="http://schemas.microsoft.com/office/drawing/2014/main" id="{64379599-3D7A-4C64-A1F9-8A6EEC580A3A}"/>
              </a:ext>
            </a:extLst>
          </p:cNvPr>
          <p:cNvSpPr>
            <a:spLocks noGrp="1"/>
          </p:cNvSpPr>
          <p:nvPr>
            <p:ph type="pic" sz="quarter" idx="14"/>
          </p:nvPr>
        </p:nvSpPr>
        <p:spPr/>
      </p:sp>
      <p:sp>
        <p:nvSpPr>
          <p:cNvPr id="10" name="Espace réservé pour une image  9">
            <a:extLst>
              <a:ext uri="{FF2B5EF4-FFF2-40B4-BE49-F238E27FC236}">
                <a16:creationId xmlns:a16="http://schemas.microsoft.com/office/drawing/2014/main" id="{A313DD86-E3D6-4090-8C32-2CDA83C40AF2}"/>
              </a:ext>
            </a:extLst>
          </p:cNvPr>
          <p:cNvSpPr>
            <a:spLocks noGrp="1"/>
          </p:cNvSpPr>
          <p:nvPr>
            <p:ph type="pic" sz="quarter" idx="15"/>
          </p:nvPr>
        </p:nvSpPr>
        <p:spPr/>
      </p:sp>
      <p:sp>
        <p:nvSpPr>
          <p:cNvPr id="9" name="Espace réservé pour une image  8">
            <a:extLst>
              <a:ext uri="{FF2B5EF4-FFF2-40B4-BE49-F238E27FC236}">
                <a16:creationId xmlns:a16="http://schemas.microsoft.com/office/drawing/2014/main" id="{30F3B5C2-251E-42C4-8D7A-9EB07A343B1A}"/>
              </a:ext>
            </a:extLst>
          </p:cNvPr>
          <p:cNvSpPr>
            <a:spLocks noGrp="1"/>
          </p:cNvSpPr>
          <p:nvPr>
            <p:ph type="pic" sz="quarter" idx="13"/>
          </p:nvPr>
        </p:nvSpPr>
        <p:spPr/>
      </p:sp>
      <p:pic>
        <p:nvPicPr>
          <p:cNvPr id="11" name="Image 10">
            <a:extLst>
              <a:ext uri="{FF2B5EF4-FFF2-40B4-BE49-F238E27FC236}">
                <a16:creationId xmlns:a16="http://schemas.microsoft.com/office/drawing/2014/main" id="{528E276B-CB77-4FB8-8145-D42EB1D42DE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73620" y="972318"/>
            <a:ext cx="13123451" cy="5832645"/>
          </a:xfrm>
          <a:prstGeom prst="rect">
            <a:avLst/>
          </a:prstGeom>
        </p:spPr>
      </p:pic>
      <p:sp>
        <p:nvSpPr>
          <p:cNvPr id="12" name="ZoneTexte 11">
            <a:extLst>
              <a:ext uri="{FF2B5EF4-FFF2-40B4-BE49-F238E27FC236}">
                <a16:creationId xmlns:a16="http://schemas.microsoft.com/office/drawing/2014/main" id="{E5260E02-016C-4CFD-A31C-1DEA10DA5BE0}"/>
              </a:ext>
            </a:extLst>
          </p:cNvPr>
          <p:cNvSpPr txBox="1"/>
          <p:nvPr/>
        </p:nvSpPr>
        <p:spPr>
          <a:xfrm>
            <a:off x="2689027" y="7135742"/>
            <a:ext cx="2587568" cy="400110"/>
          </a:xfrm>
          <a:prstGeom prst="rect">
            <a:avLst/>
          </a:prstGeom>
          <a:noFill/>
        </p:spPr>
        <p:txBody>
          <a:bodyPr wrap="none" rtlCol="0">
            <a:spAutoFit/>
          </a:bodyPr>
          <a:lstStyle/>
          <a:p>
            <a:r>
              <a:rPr lang="fr-FR" dirty="0">
                <a:solidFill>
                  <a:srgbClr val="000000"/>
                </a:solidFill>
              </a:rPr>
              <a:t>http://twap-rivers.org/</a:t>
            </a:r>
          </a:p>
        </p:txBody>
      </p:sp>
    </p:spTree>
    <p:extLst>
      <p:ext uri="{BB962C8B-B14F-4D97-AF65-F5344CB8AC3E}">
        <p14:creationId xmlns:p14="http://schemas.microsoft.com/office/powerpoint/2010/main" val="814297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F808631-6D6E-CA44-B526-347D2CA9C7DB}"/>
              </a:ext>
            </a:extLst>
          </p:cNvPr>
          <p:cNvSpPr>
            <a:spLocks noGrp="1"/>
          </p:cNvSpPr>
          <p:nvPr>
            <p:ph sz="half" idx="10"/>
          </p:nvPr>
        </p:nvSpPr>
        <p:spPr/>
        <p:txBody>
          <a:bodyPr/>
          <a:lstStyle/>
          <a:p>
            <a:pPr marL="7937" indent="0">
              <a:buNone/>
            </a:pPr>
            <a:endParaRPr lang="fr-FR" sz="1600" b="0" dirty="0"/>
          </a:p>
        </p:txBody>
      </p:sp>
      <p:sp>
        <p:nvSpPr>
          <p:cNvPr id="4" name="Espace réservé pour une image  3">
            <a:extLst>
              <a:ext uri="{FF2B5EF4-FFF2-40B4-BE49-F238E27FC236}">
                <a16:creationId xmlns:a16="http://schemas.microsoft.com/office/drawing/2014/main" id="{64379599-3D7A-4C64-A1F9-8A6EEC580A3A}"/>
              </a:ext>
            </a:extLst>
          </p:cNvPr>
          <p:cNvSpPr>
            <a:spLocks noGrp="1"/>
          </p:cNvSpPr>
          <p:nvPr>
            <p:ph type="pic" sz="quarter" idx="14"/>
          </p:nvPr>
        </p:nvSpPr>
        <p:spPr/>
      </p:sp>
      <p:sp>
        <p:nvSpPr>
          <p:cNvPr id="10" name="Espace réservé pour une image  9">
            <a:extLst>
              <a:ext uri="{FF2B5EF4-FFF2-40B4-BE49-F238E27FC236}">
                <a16:creationId xmlns:a16="http://schemas.microsoft.com/office/drawing/2014/main" id="{A313DD86-E3D6-4090-8C32-2CDA83C40AF2}"/>
              </a:ext>
            </a:extLst>
          </p:cNvPr>
          <p:cNvSpPr>
            <a:spLocks noGrp="1"/>
          </p:cNvSpPr>
          <p:nvPr>
            <p:ph type="pic" sz="quarter" idx="15"/>
          </p:nvPr>
        </p:nvSpPr>
        <p:spPr/>
      </p:sp>
      <p:sp>
        <p:nvSpPr>
          <p:cNvPr id="9" name="Espace réservé pour une image  8">
            <a:extLst>
              <a:ext uri="{FF2B5EF4-FFF2-40B4-BE49-F238E27FC236}">
                <a16:creationId xmlns:a16="http://schemas.microsoft.com/office/drawing/2014/main" id="{30F3B5C2-251E-42C4-8D7A-9EB07A343B1A}"/>
              </a:ext>
            </a:extLst>
          </p:cNvPr>
          <p:cNvSpPr>
            <a:spLocks noGrp="1"/>
          </p:cNvSpPr>
          <p:nvPr>
            <p:ph type="pic" sz="quarter" idx="13"/>
          </p:nvPr>
        </p:nvSpPr>
        <p:spPr/>
      </p:sp>
      <p:sp>
        <p:nvSpPr>
          <p:cNvPr id="12" name="ZoneTexte 11">
            <a:extLst>
              <a:ext uri="{FF2B5EF4-FFF2-40B4-BE49-F238E27FC236}">
                <a16:creationId xmlns:a16="http://schemas.microsoft.com/office/drawing/2014/main" id="{E5260E02-016C-4CFD-A31C-1DEA10DA5BE0}"/>
              </a:ext>
            </a:extLst>
          </p:cNvPr>
          <p:cNvSpPr txBox="1"/>
          <p:nvPr/>
        </p:nvSpPr>
        <p:spPr>
          <a:xfrm>
            <a:off x="1689414" y="7161153"/>
            <a:ext cx="11006539" cy="400110"/>
          </a:xfrm>
          <a:prstGeom prst="rect">
            <a:avLst/>
          </a:prstGeom>
          <a:noFill/>
        </p:spPr>
        <p:txBody>
          <a:bodyPr wrap="none" rtlCol="0">
            <a:spAutoFit/>
          </a:bodyPr>
          <a:lstStyle/>
          <a:p>
            <a:r>
              <a:rPr lang="en-US" b="1" dirty="0">
                <a:solidFill>
                  <a:srgbClr val="000000"/>
                </a:solidFill>
              </a:rPr>
              <a:t>Atlas of transboundary aquifers: global maps, regional cooperation and local inventories</a:t>
            </a:r>
            <a:endParaRPr lang="fr-FR" b="1" dirty="0">
              <a:solidFill>
                <a:srgbClr val="000000"/>
              </a:solidFill>
            </a:endParaRPr>
          </a:p>
        </p:txBody>
      </p:sp>
      <p:pic>
        <p:nvPicPr>
          <p:cNvPr id="13" name="Image 12">
            <a:extLst>
              <a:ext uri="{FF2B5EF4-FFF2-40B4-BE49-F238E27FC236}">
                <a16:creationId xmlns:a16="http://schemas.microsoft.com/office/drawing/2014/main" id="{A82A5C41-7509-4DAC-B51C-7A7FECDC6AE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53962" y="345617"/>
            <a:ext cx="11931849" cy="6624736"/>
          </a:xfrm>
          <a:prstGeom prst="rect">
            <a:avLst/>
          </a:prstGeom>
        </p:spPr>
      </p:pic>
    </p:spTree>
    <p:extLst>
      <p:ext uri="{BB962C8B-B14F-4D97-AF65-F5344CB8AC3E}">
        <p14:creationId xmlns:p14="http://schemas.microsoft.com/office/powerpoint/2010/main" val="3868635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F808631-6D6E-CA44-B526-347D2CA9C7DB}"/>
              </a:ext>
            </a:extLst>
          </p:cNvPr>
          <p:cNvSpPr>
            <a:spLocks noGrp="1"/>
          </p:cNvSpPr>
          <p:nvPr>
            <p:ph sz="half" idx="10"/>
          </p:nvPr>
        </p:nvSpPr>
        <p:spPr/>
        <p:txBody>
          <a:bodyPr/>
          <a:lstStyle/>
          <a:p>
            <a:pPr marL="7937" indent="0">
              <a:buNone/>
            </a:pPr>
            <a:r>
              <a:rPr lang="fr-FR" sz="1600" b="0" dirty="0"/>
              <a:t>la gestion intégrée transfrontalière : le fond pour l’environnement mondial (FEM) et le FFEM</a:t>
            </a:r>
          </a:p>
        </p:txBody>
      </p:sp>
      <p:sp>
        <p:nvSpPr>
          <p:cNvPr id="12" name="ZoneTexte 11">
            <a:extLst>
              <a:ext uri="{FF2B5EF4-FFF2-40B4-BE49-F238E27FC236}">
                <a16:creationId xmlns:a16="http://schemas.microsoft.com/office/drawing/2014/main" id="{E5260E02-016C-4CFD-A31C-1DEA10DA5BE0}"/>
              </a:ext>
            </a:extLst>
          </p:cNvPr>
          <p:cNvSpPr txBox="1"/>
          <p:nvPr/>
        </p:nvSpPr>
        <p:spPr>
          <a:xfrm>
            <a:off x="2256979" y="7092999"/>
            <a:ext cx="3259354" cy="400110"/>
          </a:xfrm>
          <a:prstGeom prst="rect">
            <a:avLst/>
          </a:prstGeom>
          <a:noFill/>
        </p:spPr>
        <p:txBody>
          <a:bodyPr wrap="none" rtlCol="0">
            <a:spAutoFit/>
          </a:bodyPr>
          <a:lstStyle/>
          <a:p>
            <a:r>
              <a:rPr lang="en-US" b="1" dirty="0">
                <a:solidFill>
                  <a:srgbClr val="000000"/>
                </a:solidFill>
              </a:rPr>
              <a:t>thegef.org et www.ffem.fr</a:t>
            </a:r>
            <a:endParaRPr lang="fr-FR" b="1" dirty="0">
              <a:solidFill>
                <a:srgbClr val="000000"/>
              </a:solidFill>
            </a:endParaRPr>
          </a:p>
        </p:txBody>
      </p:sp>
      <p:pic>
        <p:nvPicPr>
          <p:cNvPr id="3" name="Image 2">
            <a:extLst>
              <a:ext uri="{FF2B5EF4-FFF2-40B4-BE49-F238E27FC236}">
                <a16:creationId xmlns:a16="http://schemas.microsoft.com/office/drawing/2014/main" id="{9FC49DD1-33EF-4393-995E-DD542CDB029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009506" y="2124447"/>
            <a:ext cx="3939905" cy="4922688"/>
          </a:xfrm>
          <a:prstGeom prst="rect">
            <a:avLst/>
          </a:prstGeom>
        </p:spPr>
      </p:pic>
      <p:pic>
        <p:nvPicPr>
          <p:cNvPr id="5" name="Image 4">
            <a:extLst>
              <a:ext uri="{FF2B5EF4-FFF2-40B4-BE49-F238E27FC236}">
                <a16:creationId xmlns:a16="http://schemas.microsoft.com/office/drawing/2014/main" id="{228B1355-6B27-44C8-BC5A-AC99A700B0E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131956" y="2340471"/>
            <a:ext cx="3939905" cy="2968727"/>
          </a:xfrm>
          <a:prstGeom prst="rect">
            <a:avLst/>
          </a:prstGeom>
        </p:spPr>
      </p:pic>
    </p:spTree>
    <p:extLst>
      <p:ext uri="{BB962C8B-B14F-4D97-AF65-F5344CB8AC3E}">
        <p14:creationId xmlns:p14="http://schemas.microsoft.com/office/powerpoint/2010/main" val="1779021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F808631-6D6E-CA44-B526-347D2CA9C7DB}"/>
              </a:ext>
            </a:extLst>
          </p:cNvPr>
          <p:cNvSpPr>
            <a:spLocks noGrp="1"/>
          </p:cNvSpPr>
          <p:nvPr>
            <p:ph sz="half" idx="10"/>
          </p:nvPr>
        </p:nvSpPr>
        <p:spPr/>
        <p:txBody>
          <a:bodyPr/>
          <a:lstStyle/>
          <a:p>
            <a:pPr marL="7937" indent="0">
              <a:buNone/>
            </a:pPr>
            <a:r>
              <a:rPr lang="fr-FR" sz="1600" b="0" dirty="0"/>
              <a:t>Quelques exemples</a:t>
            </a:r>
          </a:p>
        </p:txBody>
      </p:sp>
      <p:sp>
        <p:nvSpPr>
          <p:cNvPr id="12" name="ZoneTexte 11">
            <a:extLst>
              <a:ext uri="{FF2B5EF4-FFF2-40B4-BE49-F238E27FC236}">
                <a16:creationId xmlns:a16="http://schemas.microsoft.com/office/drawing/2014/main" id="{E5260E02-016C-4CFD-A31C-1DEA10DA5BE0}"/>
              </a:ext>
            </a:extLst>
          </p:cNvPr>
          <p:cNvSpPr txBox="1"/>
          <p:nvPr/>
        </p:nvSpPr>
        <p:spPr>
          <a:xfrm>
            <a:off x="2256979" y="7092999"/>
            <a:ext cx="3259354" cy="400110"/>
          </a:xfrm>
          <a:prstGeom prst="rect">
            <a:avLst/>
          </a:prstGeom>
          <a:noFill/>
        </p:spPr>
        <p:txBody>
          <a:bodyPr wrap="none" rtlCol="0">
            <a:spAutoFit/>
          </a:bodyPr>
          <a:lstStyle/>
          <a:p>
            <a:r>
              <a:rPr lang="en-US" b="1" dirty="0">
                <a:solidFill>
                  <a:srgbClr val="000000"/>
                </a:solidFill>
              </a:rPr>
              <a:t>thegef.org et www.ffem.fr</a:t>
            </a:r>
            <a:endParaRPr lang="fr-FR" b="1" dirty="0">
              <a:solidFill>
                <a:srgbClr val="000000"/>
              </a:solidFill>
            </a:endParaRPr>
          </a:p>
        </p:txBody>
      </p:sp>
      <p:pic>
        <p:nvPicPr>
          <p:cNvPr id="6" name="Image 5">
            <a:extLst>
              <a:ext uri="{FF2B5EF4-FFF2-40B4-BE49-F238E27FC236}">
                <a16:creationId xmlns:a16="http://schemas.microsoft.com/office/drawing/2014/main" id="{B6CABBF6-F9AA-4BF9-8551-54D341C04B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771" y="1908423"/>
            <a:ext cx="5897403" cy="4077501"/>
          </a:xfrm>
          <a:prstGeom prst="rect">
            <a:avLst/>
          </a:prstGeom>
        </p:spPr>
      </p:pic>
      <p:pic>
        <p:nvPicPr>
          <p:cNvPr id="7" name="Image 6">
            <a:extLst>
              <a:ext uri="{FF2B5EF4-FFF2-40B4-BE49-F238E27FC236}">
                <a16:creationId xmlns:a16="http://schemas.microsoft.com/office/drawing/2014/main" id="{6E210D29-FB86-45B7-965E-C391F19BB252}"/>
              </a:ext>
            </a:extLst>
          </p:cNvPr>
          <p:cNvPicPr>
            <a:picLocks noChangeAspect="1"/>
          </p:cNvPicPr>
          <p:nvPr/>
        </p:nvPicPr>
        <p:blipFill rotWithShape="1">
          <a:blip r:embed="rId4"/>
          <a:srcRect l="13040" t="19646" r="57499" b="6740"/>
          <a:stretch/>
        </p:blipFill>
        <p:spPr>
          <a:xfrm>
            <a:off x="6694668" y="1908423"/>
            <a:ext cx="6003471" cy="4500172"/>
          </a:xfrm>
          <a:prstGeom prst="rect">
            <a:avLst/>
          </a:prstGeom>
        </p:spPr>
      </p:pic>
    </p:spTree>
    <p:extLst>
      <p:ext uri="{BB962C8B-B14F-4D97-AF65-F5344CB8AC3E}">
        <p14:creationId xmlns:p14="http://schemas.microsoft.com/office/powerpoint/2010/main" val="4226667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FF8B5A7E-1A03-234E-844F-999F43951F2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352802"/>
            <a:ext cx="13442950" cy="5208461"/>
          </a:xfrm>
          <a:prstGeom prst="rect">
            <a:avLst/>
          </a:prstGeom>
        </p:spPr>
      </p:pic>
      <p:sp>
        <p:nvSpPr>
          <p:cNvPr id="2" name="Titre 1">
            <a:extLst>
              <a:ext uri="{FF2B5EF4-FFF2-40B4-BE49-F238E27FC236}">
                <a16:creationId xmlns:a16="http://schemas.microsoft.com/office/drawing/2014/main" id="{37B09909-4750-EC48-9171-FAEE881B35D9}"/>
              </a:ext>
            </a:extLst>
          </p:cNvPr>
          <p:cNvSpPr>
            <a:spLocks noGrp="1"/>
          </p:cNvSpPr>
          <p:nvPr>
            <p:ph type="ctrTitle"/>
          </p:nvPr>
        </p:nvSpPr>
        <p:spPr>
          <a:xfrm>
            <a:off x="528788" y="2364473"/>
            <a:ext cx="8928992" cy="3790465"/>
          </a:xfrm>
        </p:spPr>
        <p:txBody>
          <a:bodyPr/>
          <a:lstStyle/>
          <a:p>
            <a:r>
              <a:rPr lang="fr-FR" dirty="0"/>
              <a:t>LA COULEUR de l’EAU : l’EAU VERTE</a:t>
            </a:r>
          </a:p>
        </p:txBody>
      </p:sp>
      <p:sp>
        <p:nvSpPr>
          <p:cNvPr id="9" name="ZoneTexte 8">
            <a:extLst>
              <a:ext uri="{FF2B5EF4-FFF2-40B4-BE49-F238E27FC236}">
                <a16:creationId xmlns:a16="http://schemas.microsoft.com/office/drawing/2014/main" id="{72073E33-8F85-8347-A7B8-676F7FCDC215}"/>
              </a:ext>
            </a:extLst>
          </p:cNvPr>
          <p:cNvSpPr txBox="1">
            <a:spLocks noChangeArrowheads="1"/>
          </p:cNvSpPr>
          <p:nvPr/>
        </p:nvSpPr>
        <p:spPr bwMode="auto">
          <a:xfrm>
            <a:off x="10681915" y="7130501"/>
            <a:ext cx="609696" cy="309562"/>
          </a:xfrm>
          <a:prstGeom prst="rect">
            <a:avLst/>
          </a:prstGeom>
          <a:noFill/>
          <a:ln>
            <a:noFill/>
          </a:ln>
        </p:spPr>
        <p:txBody>
          <a:bodyPr wrap="none" lIns="0" tIns="0" rIns="0" bIns="0" anchor="ct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r" eaLnBrk="1" hangingPunct="1">
              <a:defRPr/>
            </a:pPr>
            <a:fld id="{C2E984DB-8E26-4E68-9CB1-9AC00B4BAFEF}" type="slidenum">
              <a:rPr lang="fr-FR" altLang="fr-FR" sz="700" b="1" smtClean="0">
                <a:solidFill>
                  <a:schemeClr val="bg1"/>
                </a:solidFill>
                <a:latin typeface="Marianne" panose="02000000000000000000" pitchFamily="2" charset="0"/>
                <a:cs typeface="Arial" panose="020B0604020202020204" pitchFamily="34" charset="0"/>
              </a:rPr>
              <a:pPr algn="r" eaLnBrk="1" hangingPunct="1">
                <a:defRPr/>
              </a:pPr>
              <a:t>2</a:t>
            </a:fld>
            <a:endParaRPr lang="fr-FR" altLang="fr-FR" sz="700" b="1" dirty="0">
              <a:solidFill>
                <a:schemeClr val="bg1"/>
              </a:solidFill>
              <a:latin typeface="Marianne" panose="02000000000000000000" pitchFamily="2" charset="0"/>
              <a:cs typeface="Arial" panose="020B0604020202020204" pitchFamily="34" charset="0"/>
            </a:endParaRPr>
          </a:p>
        </p:txBody>
      </p:sp>
      <p:cxnSp>
        <p:nvCxnSpPr>
          <p:cNvPr id="11" name="Connecteur droit 10">
            <a:extLst>
              <a:ext uri="{FF2B5EF4-FFF2-40B4-BE49-F238E27FC236}">
                <a16:creationId xmlns:a16="http://schemas.microsoft.com/office/drawing/2014/main" id="{43F79D00-D5AB-0A40-A1C0-49A7CC30B23F}"/>
              </a:ext>
            </a:extLst>
          </p:cNvPr>
          <p:cNvCxnSpPr>
            <a:cxnSpLocks/>
          </p:cNvCxnSpPr>
          <p:nvPr/>
        </p:nvCxnSpPr>
        <p:spPr>
          <a:xfrm>
            <a:off x="528787" y="7020991"/>
            <a:ext cx="1238552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EFBF506-2F77-43BB-A347-8694F765DAC6}"/>
              </a:ext>
            </a:extLst>
          </p:cNvPr>
          <p:cNvSpPr/>
          <p:nvPr/>
        </p:nvSpPr>
        <p:spPr>
          <a:xfrm>
            <a:off x="528787" y="7231421"/>
            <a:ext cx="2372444" cy="107722"/>
          </a:xfrm>
          <a:prstGeom prst="rect">
            <a:avLst/>
          </a:prstGeom>
        </p:spPr>
        <p:txBody>
          <a:bodyPr wrap="none" lIns="0" tIns="0" rIns="0" bIns="0">
            <a:spAutoFit/>
          </a:bodyPr>
          <a:lstStyle/>
          <a:p>
            <a:r>
              <a:rPr lang="fr-FR" sz="700" b="1" dirty="0">
                <a:solidFill>
                  <a:schemeClr val="bg1"/>
                </a:solidFill>
                <a:effectLst/>
                <a:latin typeface="Marianne" panose="02000000000000000000" pitchFamily="2" charset="0"/>
              </a:rPr>
              <a:t>Direction des relations européennes et internationales</a:t>
            </a:r>
            <a:endParaRPr lang="fr-FR" sz="700" dirty="0">
              <a:solidFill>
                <a:schemeClr val="bg1"/>
              </a:solidFill>
              <a:effectLst/>
              <a:latin typeface="Marianne" panose="02000000000000000000" pitchFamily="2" charset="0"/>
            </a:endParaRPr>
          </a:p>
        </p:txBody>
      </p:sp>
      <p:sp>
        <p:nvSpPr>
          <p:cNvPr id="14" name="ZoneTexte 13">
            <a:extLst>
              <a:ext uri="{FF2B5EF4-FFF2-40B4-BE49-F238E27FC236}">
                <a16:creationId xmlns:a16="http://schemas.microsoft.com/office/drawing/2014/main" id="{AE21A112-9F22-4FEB-AC1A-2D886ECAB8F8}"/>
              </a:ext>
            </a:extLst>
          </p:cNvPr>
          <p:cNvSpPr txBox="1">
            <a:spLocks noChangeArrowheads="1"/>
          </p:cNvSpPr>
          <p:nvPr/>
        </p:nvSpPr>
        <p:spPr bwMode="auto">
          <a:xfrm>
            <a:off x="12304467" y="7130501"/>
            <a:ext cx="609696" cy="309562"/>
          </a:xfrm>
          <a:prstGeom prst="rect">
            <a:avLst/>
          </a:prstGeom>
          <a:noFill/>
          <a:ln>
            <a:noFill/>
          </a:ln>
        </p:spPr>
        <p:txBody>
          <a:bodyPr wrap="none" lIns="0" tIns="0" rIns="0" bIns="0" anchor="ct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r" eaLnBrk="1" hangingPunct="1">
              <a:defRPr/>
            </a:pPr>
            <a:r>
              <a:rPr lang="fr-FR" altLang="fr-FR" sz="700" b="1" dirty="0">
                <a:solidFill>
                  <a:schemeClr val="bg1"/>
                </a:solidFill>
                <a:latin typeface="Marianne" panose="02000000000000000000" pitchFamily="2" charset="0"/>
                <a:cs typeface="Arial" panose="020B0604020202020204" pitchFamily="34" charset="0"/>
              </a:rPr>
              <a:t>13/05/2022</a:t>
            </a:r>
          </a:p>
        </p:txBody>
      </p:sp>
    </p:spTree>
    <p:extLst>
      <p:ext uri="{BB962C8B-B14F-4D97-AF65-F5344CB8AC3E}">
        <p14:creationId xmlns:p14="http://schemas.microsoft.com/office/powerpoint/2010/main" val="1294218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64379599-3D7A-4C64-A1F9-8A6EEC580A3A}"/>
              </a:ext>
            </a:extLst>
          </p:cNvPr>
          <p:cNvSpPr>
            <a:spLocks noGrp="1"/>
          </p:cNvSpPr>
          <p:nvPr>
            <p:ph type="pic" sz="quarter" idx="14"/>
          </p:nvPr>
        </p:nvSpPr>
        <p:spPr/>
      </p:sp>
      <p:pic>
        <p:nvPicPr>
          <p:cNvPr id="16" name="Espace réservé pour une image  15">
            <a:extLst>
              <a:ext uri="{FF2B5EF4-FFF2-40B4-BE49-F238E27FC236}">
                <a16:creationId xmlns:a16="http://schemas.microsoft.com/office/drawing/2014/main" id="{6B63ECC1-C9EF-4765-8CF0-7670718DB4A0}"/>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a:ext>
            </a:extLst>
          </a:blip>
          <a:srcRect t="-2142"/>
          <a:stretch/>
        </p:blipFill>
        <p:spPr>
          <a:xfrm>
            <a:off x="2256979" y="749933"/>
            <a:ext cx="8927278" cy="6343066"/>
          </a:xfrm>
        </p:spPr>
      </p:pic>
      <p:sp>
        <p:nvSpPr>
          <p:cNvPr id="17" name="ZoneTexte 16">
            <a:extLst>
              <a:ext uri="{FF2B5EF4-FFF2-40B4-BE49-F238E27FC236}">
                <a16:creationId xmlns:a16="http://schemas.microsoft.com/office/drawing/2014/main" id="{C9ADE951-C4C4-4F9B-9979-C819E5A4CF68}"/>
              </a:ext>
            </a:extLst>
          </p:cNvPr>
          <p:cNvSpPr txBox="1"/>
          <p:nvPr/>
        </p:nvSpPr>
        <p:spPr>
          <a:xfrm>
            <a:off x="3234935" y="7092999"/>
            <a:ext cx="7773025" cy="523220"/>
          </a:xfrm>
          <a:prstGeom prst="rect">
            <a:avLst/>
          </a:prstGeom>
          <a:noFill/>
        </p:spPr>
        <p:txBody>
          <a:bodyPr wrap="none" rtlCol="0">
            <a:spAutoFit/>
          </a:bodyPr>
          <a:lstStyle/>
          <a:p>
            <a:r>
              <a:rPr lang="en-US" sz="1400" b="1" dirty="0">
                <a:solidFill>
                  <a:srgbClr val="000000"/>
                </a:solidFill>
              </a:rPr>
              <a:t>The Water Planetary Boundary: Interrogation and Revision, Gleeson et al, One Earth 2020</a:t>
            </a:r>
          </a:p>
          <a:p>
            <a:endParaRPr lang="fr-FR" sz="1400" dirty="0">
              <a:solidFill>
                <a:srgbClr val="000000"/>
              </a:solidFill>
            </a:endParaRPr>
          </a:p>
        </p:txBody>
      </p:sp>
    </p:spTree>
    <p:extLst>
      <p:ext uri="{BB962C8B-B14F-4D97-AF65-F5344CB8AC3E}">
        <p14:creationId xmlns:p14="http://schemas.microsoft.com/office/powerpoint/2010/main" val="1170817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a:extLst>
              <a:ext uri="{FF2B5EF4-FFF2-40B4-BE49-F238E27FC236}">
                <a16:creationId xmlns:a16="http://schemas.microsoft.com/office/drawing/2014/main" id="{C9ADE951-C4C4-4F9B-9979-C819E5A4CF68}"/>
              </a:ext>
            </a:extLst>
          </p:cNvPr>
          <p:cNvSpPr txBox="1"/>
          <p:nvPr/>
        </p:nvSpPr>
        <p:spPr>
          <a:xfrm>
            <a:off x="2473003" y="7165007"/>
            <a:ext cx="7773025" cy="523220"/>
          </a:xfrm>
          <a:prstGeom prst="rect">
            <a:avLst/>
          </a:prstGeom>
          <a:noFill/>
        </p:spPr>
        <p:txBody>
          <a:bodyPr wrap="none" rtlCol="0">
            <a:spAutoFit/>
          </a:bodyPr>
          <a:lstStyle/>
          <a:p>
            <a:r>
              <a:rPr lang="en-US" sz="1400" b="1" dirty="0">
                <a:solidFill>
                  <a:srgbClr val="000000"/>
                </a:solidFill>
              </a:rPr>
              <a:t>The Water Planetary Boundary: Interrogation and Revision, Gleeson et al, One Earth 2020</a:t>
            </a:r>
          </a:p>
          <a:p>
            <a:endParaRPr lang="fr-FR" sz="1400" dirty="0">
              <a:solidFill>
                <a:srgbClr val="000000"/>
              </a:solidFill>
            </a:endParaRPr>
          </a:p>
        </p:txBody>
      </p:sp>
      <p:pic>
        <p:nvPicPr>
          <p:cNvPr id="5" name="Image 4">
            <a:extLst>
              <a:ext uri="{FF2B5EF4-FFF2-40B4-BE49-F238E27FC236}">
                <a16:creationId xmlns:a16="http://schemas.microsoft.com/office/drawing/2014/main" id="{0284E6B8-6CF9-4FA3-9459-4D499A68FC9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72803" y="909395"/>
            <a:ext cx="12385376" cy="4836194"/>
          </a:xfrm>
          <a:prstGeom prst="rect">
            <a:avLst/>
          </a:prstGeom>
        </p:spPr>
      </p:pic>
    </p:spTree>
    <p:extLst>
      <p:ext uri="{BB962C8B-B14F-4D97-AF65-F5344CB8AC3E}">
        <p14:creationId xmlns:p14="http://schemas.microsoft.com/office/powerpoint/2010/main" val="3282308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64379599-3D7A-4C64-A1F9-8A6EEC580A3A}"/>
              </a:ext>
            </a:extLst>
          </p:cNvPr>
          <p:cNvSpPr>
            <a:spLocks noGrp="1"/>
          </p:cNvSpPr>
          <p:nvPr>
            <p:ph type="pic" sz="quarter" idx="14"/>
          </p:nvPr>
        </p:nvSpPr>
        <p:spPr/>
      </p:sp>
      <p:sp>
        <p:nvSpPr>
          <p:cNvPr id="17" name="ZoneTexte 16">
            <a:extLst>
              <a:ext uri="{FF2B5EF4-FFF2-40B4-BE49-F238E27FC236}">
                <a16:creationId xmlns:a16="http://schemas.microsoft.com/office/drawing/2014/main" id="{C9ADE951-C4C4-4F9B-9979-C819E5A4CF68}"/>
              </a:ext>
            </a:extLst>
          </p:cNvPr>
          <p:cNvSpPr txBox="1"/>
          <p:nvPr/>
        </p:nvSpPr>
        <p:spPr>
          <a:xfrm>
            <a:off x="2473003" y="7165007"/>
            <a:ext cx="6834756" cy="523220"/>
          </a:xfrm>
          <a:prstGeom prst="rect">
            <a:avLst/>
          </a:prstGeom>
          <a:noFill/>
        </p:spPr>
        <p:txBody>
          <a:bodyPr wrap="none" rtlCol="0">
            <a:spAutoFit/>
          </a:bodyPr>
          <a:lstStyle/>
          <a:p>
            <a:r>
              <a:rPr lang="en-US" sz="1400" b="1" dirty="0">
                <a:solidFill>
                  <a:srgbClr val="000000"/>
                </a:solidFill>
              </a:rPr>
              <a:t>A planetary boundary for green water, Wang-</a:t>
            </a:r>
            <a:r>
              <a:rPr lang="en-US" sz="1400" b="1" dirty="0" err="1">
                <a:solidFill>
                  <a:srgbClr val="000000"/>
                </a:solidFill>
              </a:rPr>
              <a:t>Erlandsson</a:t>
            </a:r>
            <a:r>
              <a:rPr lang="en-US" sz="1400" b="1" dirty="0">
                <a:solidFill>
                  <a:srgbClr val="000000"/>
                </a:solidFill>
              </a:rPr>
              <a:t>, Nature reviews, 2022</a:t>
            </a:r>
          </a:p>
          <a:p>
            <a:endParaRPr lang="fr-FR" sz="1400" b="1" dirty="0">
              <a:solidFill>
                <a:srgbClr val="000000"/>
              </a:solidFill>
            </a:endParaRPr>
          </a:p>
        </p:txBody>
      </p:sp>
      <p:pic>
        <p:nvPicPr>
          <p:cNvPr id="5" name="Image 4">
            <a:extLst>
              <a:ext uri="{FF2B5EF4-FFF2-40B4-BE49-F238E27FC236}">
                <a16:creationId xmlns:a16="http://schemas.microsoft.com/office/drawing/2014/main" id="{71B76171-0A38-4D98-8596-D6D6AA2884B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680915" y="504266"/>
            <a:ext cx="9956744" cy="6552729"/>
          </a:xfrm>
          <a:prstGeom prst="rect">
            <a:avLst/>
          </a:prstGeom>
        </p:spPr>
      </p:pic>
    </p:spTree>
    <p:extLst>
      <p:ext uri="{BB962C8B-B14F-4D97-AF65-F5344CB8AC3E}">
        <p14:creationId xmlns:p14="http://schemas.microsoft.com/office/powerpoint/2010/main" val="3179502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64379599-3D7A-4C64-A1F9-8A6EEC580A3A}"/>
              </a:ext>
            </a:extLst>
          </p:cNvPr>
          <p:cNvSpPr>
            <a:spLocks noGrp="1"/>
          </p:cNvSpPr>
          <p:nvPr>
            <p:ph type="pic" sz="quarter" idx="14"/>
          </p:nvPr>
        </p:nvSpPr>
        <p:spPr/>
      </p:sp>
      <p:sp>
        <p:nvSpPr>
          <p:cNvPr id="10" name="Espace réservé pour une image  9">
            <a:extLst>
              <a:ext uri="{FF2B5EF4-FFF2-40B4-BE49-F238E27FC236}">
                <a16:creationId xmlns:a16="http://schemas.microsoft.com/office/drawing/2014/main" id="{A313DD86-E3D6-4090-8C32-2CDA83C40AF2}"/>
              </a:ext>
            </a:extLst>
          </p:cNvPr>
          <p:cNvSpPr>
            <a:spLocks noGrp="1"/>
          </p:cNvSpPr>
          <p:nvPr>
            <p:ph type="pic" sz="quarter" idx="15"/>
          </p:nvPr>
        </p:nvSpPr>
        <p:spPr/>
      </p:sp>
      <p:sp>
        <p:nvSpPr>
          <p:cNvPr id="17" name="ZoneTexte 16">
            <a:extLst>
              <a:ext uri="{FF2B5EF4-FFF2-40B4-BE49-F238E27FC236}">
                <a16:creationId xmlns:a16="http://schemas.microsoft.com/office/drawing/2014/main" id="{C9ADE951-C4C4-4F9B-9979-C819E5A4CF68}"/>
              </a:ext>
            </a:extLst>
          </p:cNvPr>
          <p:cNvSpPr txBox="1"/>
          <p:nvPr/>
        </p:nvSpPr>
        <p:spPr>
          <a:xfrm>
            <a:off x="2473003" y="7165007"/>
            <a:ext cx="6834756" cy="523220"/>
          </a:xfrm>
          <a:prstGeom prst="rect">
            <a:avLst/>
          </a:prstGeom>
          <a:noFill/>
        </p:spPr>
        <p:txBody>
          <a:bodyPr wrap="none" rtlCol="0">
            <a:spAutoFit/>
          </a:bodyPr>
          <a:lstStyle/>
          <a:p>
            <a:r>
              <a:rPr lang="en-US" sz="1400" b="1" dirty="0">
                <a:solidFill>
                  <a:srgbClr val="000000"/>
                </a:solidFill>
              </a:rPr>
              <a:t>A planetary boundary for green water, Wang-</a:t>
            </a:r>
            <a:r>
              <a:rPr lang="en-US" sz="1400" b="1" dirty="0" err="1">
                <a:solidFill>
                  <a:srgbClr val="000000"/>
                </a:solidFill>
              </a:rPr>
              <a:t>Erlandsson</a:t>
            </a:r>
            <a:r>
              <a:rPr lang="en-US" sz="1400" b="1" dirty="0">
                <a:solidFill>
                  <a:srgbClr val="000000"/>
                </a:solidFill>
              </a:rPr>
              <a:t>, Nature reviews, 2022</a:t>
            </a:r>
          </a:p>
          <a:p>
            <a:endParaRPr lang="fr-FR" sz="1400" b="1" dirty="0">
              <a:solidFill>
                <a:srgbClr val="000000"/>
              </a:solidFill>
            </a:endParaRPr>
          </a:p>
        </p:txBody>
      </p:sp>
      <p:sp>
        <p:nvSpPr>
          <p:cNvPr id="3" name="Espace réservé pour une image  2">
            <a:extLst>
              <a:ext uri="{FF2B5EF4-FFF2-40B4-BE49-F238E27FC236}">
                <a16:creationId xmlns:a16="http://schemas.microsoft.com/office/drawing/2014/main" id="{A7F3165B-5D4E-4C0B-B03C-335D03D694D3}"/>
              </a:ext>
            </a:extLst>
          </p:cNvPr>
          <p:cNvSpPr>
            <a:spLocks noGrp="1"/>
          </p:cNvSpPr>
          <p:nvPr>
            <p:ph type="pic" sz="quarter" idx="13"/>
          </p:nvPr>
        </p:nvSpPr>
        <p:spPr/>
      </p:sp>
      <p:pic>
        <p:nvPicPr>
          <p:cNvPr id="2" name="Image 1">
            <a:extLst>
              <a:ext uri="{FF2B5EF4-FFF2-40B4-BE49-F238E27FC236}">
                <a16:creationId xmlns:a16="http://schemas.microsoft.com/office/drawing/2014/main" id="{98FFDB71-6458-4578-9E4C-0DD096058B1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328987" y="108223"/>
            <a:ext cx="9361040" cy="6816291"/>
          </a:xfrm>
          <a:prstGeom prst="rect">
            <a:avLst/>
          </a:prstGeom>
        </p:spPr>
      </p:pic>
    </p:spTree>
    <p:extLst>
      <p:ext uri="{BB962C8B-B14F-4D97-AF65-F5344CB8AC3E}">
        <p14:creationId xmlns:p14="http://schemas.microsoft.com/office/powerpoint/2010/main" val="3386423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64379599-3D7A-4C64-A1F9-8A6EEC580A3A}"/>
              </a:ext>
            </a:extLst>
          </p:cNvPr>
          <p:cNvSpPr>
            <a:spLocks noGrp="1"/>
          </p:cNvSpPr>
          <p:nvPr>
            <p:ph type="pic" sz="quarter" idx="14"/>
          </p:nvPr>
        </p:nvSpPr>
        <p:spPr/>
      </p:sp>
      <p:sp>
        <p:nvSpPr>
          <p:cNvPr id="17" name="ZoneTexte 16">
            <a:extLst>
              <a:ext uri="{FF2B5EF4-FFF2-40B4-BE49-F238E27FC236}">
                <a16:creationId xmlns:a16="http://schemas.microsoft.com/office/drawing/2014/main" id="{C9ADE951-C4C4-4F9B-9979-C819E5A4CF68}"/>
              </a:ext>
            </a:extLst>
          </p:cNvPr>
          <p:cNvSpPr txBox="1"/>
          <p:nvPr/>
        </p:nvSpPr>
        <p:spPr>
          <a:xfrm>
            <a:off x="3121075" y="7119422"/>
            <a:ext cx="6834756" cy="523220"/>
          </a:xfrm>
          <a:prstGeom prst="rect">
            <a:avLst/>
          </a:prstGeom>
          <a:noFill/>
        </p:spPr>
        <p:txBody>
          <a:bodyPr wrap="none" rtlCol="0">
            <a:spAutoFit/>
          </a:bodyPr>
          <a:lstStyle/>
          <a:p>
            <a:r>
              <a:rPr lang="en-US" sz="1400" b="1" dirty="0">
                <a:solidFill>
                  <a:srgbClr val="000000"/>
                </a:solidFill>
              </a:rPr>
              <a:t>A planetary boundary for green water, Wang-</a:t>
            </a:r>
            <a:r>
              <a:rPr lang="en-US" sz="1400" b="1" dirty="0" err="1">
                <a:solidFill>
                  <a:srgbClr val="000000"/>
                </a:solidFill>
              </a:rPr>
              <a:t>Erlandsson</a:t>
            </a:r>
            <a:r>
              <a:rPr lang="en-US" sz="1400" b="1" dirty="0">
                <a:solidFill>
                  <a:srgbClr val="000000"/>
                </a:solidFill>
              </a:rPr>
              <a:t>, Nature reviews, 2022</a:t>
            </a:r>
          </a:p>
          <a:p>
            <a:endParaRPr lang="fr-FR" sz="1400" b="1" dirty="0">
              <a:solidFill>
                <a:srgbClr val="000000"/>
              </a:solidFill>
            </a:endParaRPr>
          </a:p>
        </p:txBody>
      </p:sp>
      <p:pic>
        <p:nvPicPr>
          <p:cNvPr id="5" name="Image 4">
            <a:extLst>
              <a:ext uri="{FF2B5EF4-FFF2-40B4-BE49-F238E27FC236}">
                <a16:creationId xmlns:a16="http://schemas.microsoft.com/office/drawing/2014/main" id="{B5E86980-5518-4351-B7DB-DA60E72F824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300461" y="180231"/>
            <a:ext cx="11422269" cy="6768752"/>
          </a:xfrm>
          <a:prstGeom prst="rect">
            <a:avLst/>
          </a:prstGeom>
        </p:spPr>
      </p:pic>
    </p:spTree>
    <p:extLst>
      <p:ext uri="{BB962C8B-B14F-4D97-AF65-F5344CB8AC3E}">
        <p14:creationId xmlns:p14="http://schemas.microsoft.com/office/powerpoint/2010/main" val="3762802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FF8B5A7E-1A03-234E-844F-999F43951F2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352802"/>
            <a:ext cx="13442950" cy="5208461"/>
          </a:xfrm>
          <a:prstGeom prst="rect">
            <a:avLst/>
          </a:prstGeom>
        </p:spPr>
      </p:pic>
      <p:sp>
        <p:nvSpPr>
          <p:cNvPr id="2" name="Titre 1">
            <a:extLst>
              <a:ext uri="{FF2B5EF4-FFF2-40B4-BE49-F238E27FC236}">
                <a16:creationId xmlns:a16="http://schemas.microsoft.com/office/drawing/2014/main" id="{37B09909-4750-EC48-9171-FAEE881B35D9}"/>
              </a:ext>
            </a:extLst>
          </p:cNvPr>
          <p:cNvSpPr>
            <a:spLocks noGrp="1"/>
          </p:cNvSpPr>
          <p:nvPr>
            <p:ph type="ctrTitle"/>
          </p:nvPr>
        </p:nvSpPr>
        <p:spPr>
          <a:xfrm>
            <a:off x="528788" y="2364473"/>
            <a:ext cx="8928992" cy="3790465"/>
          </a:xfrm>
        </p:spPr>
        <p:txBody>
          <a:bodyPr/>
          <a:lstStyle/>
          <a:p>
            <a:r>
              <a:rPr lang="fr-FR" dirty="0"/>
              <a:t>La gestion intégrée : FROM RIDGE TO REEF, GIZC</a:t>
            </a:r>
          </a:p>
        </p:txBody>
      </p:sp>
      <p:sp>
        <p:nvSpPr>
          <p:cNvPr id="8" name="Rectangle 7">
            <a:extLst>
              <a:ext uri="{FF2B5EF4-FFF2-40B4-BE49-F238E27FC236}">
                <a16:creationId xmlns:a16="http://schemas.microsoft.com/office/drawing/2014/main" id="{2828DA8E-4E71-644C-A9D3-7B5DD3FF8F41}"/>
              </a:ext>
            </a:extLst>
          </p:cNvPr>
          <p:cNvSpPr/>
          <p:nvPr/>
        </p:nvSpPr>
        <p:spPr>
          <a:xfrm>
            <a:off x="528787" y="7231421"/>
            <a:ext cx="2372444" cy="107722"/>
          </a:xfrm>
          <a:prstGeom prst="rect">
            <a:avLst/>
          </a:prstGeom>
        </p:spPr>
        <p:txBody>
          <a:bodyPr wrap="none" lIns="0" tIns="0" rIns="0" bIns="0">
            <a:spAutoFit/>
          </a:bodyPr>
          <a:lstStyle/>
          <a:p>
            <a:r>
              <a:rPr lang="fr-FR" sz="700" b="1" dirty="0">
                <a:solidFill>
                  <a:schemeClr val="bg1"/>
                </a:solidFill>
                <a:effectLst/>
                <a:latin typeface="Marianne" panose="02000000000000000000" pitchFamily="2" charset="0"/>
              </a:rPr>
              <a:t>Direction des relations européennes et internationales</a:t>
            </a:r>
            <a:endParaRPr lang="fr-FR" sz="700" dirty="0">
              <a:solidFill>
                <a:schemeClr val="bg1"/>
              </a:solidFill>
              <a:effectLst/>
              <a:latin typeface="Marianne" panose="02000000000000000000" pitchFamily="2" charset="0"/>
            </a:endParaRPr>
          </a:p>
        </p:txBody>
      </p:sp>
      <p:sp>
        <p:nvSpPr>
          <p:cNvPr id="9" name="ZoneTexte 8">
            <a:extLst>
              <a:ext uri="{FF2B5EF4-FFF2-40B4-BE49-F238E27FC236}">
                <a16:creationId xmlns:a16="http://schemas.microsoft.com/office/drawing/2014/main" id="{72073E33-8F85-8347-A7B8-676F7FCDC215}"/>
              </a:ext>
            </a:extLst>
          </p:cNvPr>
          <p:cNvSpPr txBox="1">
            <a:spLocks noChangeArrowheads="1"/>
          </p:cNvSpPr>
          <p:nvPr/>
        </p:nvSpPr>
        <p:spPr bwMode="auto">
          <a:xfrm>
            <a:off x="10681915" y="7130501"/>
            <a:ext cx="609696" cy="309562"/>
          </a:xfrm>
          <a:prstGeom prst="rect">
            <a:avLst/>
          </a:prstGeom>
          <a:noFill/>
          <a:ln>
            <a:noFill/>
          </a:ln>
        </p:spPr>
        <p:txBody>
          <a:bodyPr wrap="none" lIns="0" tIns="0" rIns="0" bIns="0" anchor="ct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r" eaLnBrk="1" hangingPunct="1">
              <a:defRPr/>
            </a:pPr>
            <a:fld id="{C2E984DB-8E26-4E68-9CB1-9AC00B4BAFEF}" type="slidenum">
              <a:rPr lang="fr-FR" altLang="fr-FR" sz="700" b="1" smtClean="0">
                <a:solidFill>
                  <a:schemeClr val="bg1"/>
                </a:solidFill>
                <a:latin typeface="Marianne" panose="02000000000000000000" pitchFamily="2" charset="0"/>
                <a:cs typeface="Arial" panose="020B0604020202020204" pitchFamily="34" charset="0"/>
              </a:rPr>
              <a:pPr algn="r" eaLnBrk="1" hangingPunct="1">
                <a:defRPr/>
              </a:pPr>
              <a:t>8</a:t>
            </a:fld>
            <a:endParaRPr lang="fr-FR" altLang="fr-FR" sz="700" b="1" dirty="0">
              <a:solidFill>
                <a:schemeClr val="bg1"/>
              </a:solidFill>
              <a:latin typeface="Marianne" panose="02000000000000000000" pitchFamily="2" charset="0"/>
              <a:cs typeface="Arial" panose="020B0604020202020204" pitchFamily="34" charset="0"/>
            </a:endParaRPr>
          </a:p>
        </p:txBody>
      </p:sp>
      <p:sp>
        <p:nvSpPr>
          <p:cNvPr id="10" name="ZoneTexte 9">
            <a:extLst>
              <a:ext uri="{FF2B5EF4-FFF2-40B4-BE49-F238E27FC236}">
                <a16:creationId xmlns:a16="http://schemas.microsoft.com/office/drawing/2014/main" id="{1D065E1D-A6AD-0847-A300-9A81F9DDED4B}"/>
              </a:ext>
            </a:extLst>
          </p:cNvPr>
          <p:cNvSpPr txBox="1">
            <a:spLocks noChangeArrowheads="1"/>
          </p:cNvSpPr>
          <p:nvPr/>
        </p:nvSpPr>
        <p:spPr bwMode="auto">
          <a:xfrm>
            <a:off x="12304467" y="7130501"/>
            <a:ext cx="609696" cy="309562"/>
          </a:xfrm>
          <a:prstGeom prst="rect">
            <a:avLst/>
          </a:prstGeom>
          <a:noFill/>
          <a:ln>
            <a:noFill/>
          </a:ln>
        </p:spPr>
        <p:txBody>
          <a:bodyPr wrap="none" lIns="0" tIns="0" rIns="0" bIns="0" anchor="ct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r" eaLnBrk="1" hangingPunct="1">
              <a:defRPr/>
            </a:pPr>
            <a:r>
              <a:rPr lang="fr-FR" altLang="fr-FR" sz="700" b="1" dirty="0">
                <a:solidFill>
                  <a:schemeClr val="bg1"/>
                </a:solidFill>
                <a:latin typeface="Marianne" panose="02000000000000000000" pitchFamily="2" charset="0"/>
                <a:cs typeface="Arial" panose="020B0604020202020204" pitchFamily="34" charset="0"/>
              </a:rPr>
              <a:t>13/05/2022</a:t>
            </a:r>
          </a:p>
        </p:txBody>
      </p:sp>
      <p:cxnSp>
        <p:nvCxnSpPr>
          <p:cNvPr id="11" name="Connecteur droit 10">
            <a:extLst>
              <a:ext uri="{FF2B5EF4-FFF2-40B4-BE49-F238E27FC236}">
                <a16:creationId xmlns:a16="http://schemas.microsoft.com/office/drawing/2014/main" id="{43F79D00-D5AB-0A40-A1C0-49A7CC30B23F}"/>
              </a:ext>
            </a:extLst>
          </p:cNvPr>
          <p:cNvCxnSpPr>
            <a:cxnSpLocks/>
          </p:cNvCxnSpPr>
          <p:nvPr/>
        </p:nvCxnSpPr>
        <p:spPr>
          <a:xfrm>
            <a:off x="528787" y="7020991"/>
            <a:ext cx="1238552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5750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F808631-6D6E-CA44-B526-347D2CA9C7DB}"/>
              </a:ext>
            </a:extLst>
          </p:cNvPr>
          <p:cNvSpPr>
            <a:spLocks noGrp="1"/>
          </p:cNvSpPr>
          <p:nvPr>
            <p:ph sz="half" idx="10"/>
          </p:nvPr>
        </p:nvSpPr>
        <p:spPr>
          <a:xfrm>
            <a:off x="1064812" y="612279"/>
            <a:ext cx="12374314" cy="2968727"/>
          </a:xfrm>
        </p:spPr>
        <p:txBody>
          <a:bodyPr/>
          <a:lstStyle/>
          <a:p>
            <a:pPr marL="7937" indent="0">
              <a:buNone/>
            </a:pPr>
            <a:r>
              <a:rPr lang="fr-FR" sz="1600" b="0" dirty="0"/>
              <a:t>De la nécessité d’avoir une approche intégrée des enjeux de l’eau :</a:t>
            </a:r>
          </a:p>
          <a:p>
            <a:pPr marL="7937" indent="0">
              <a:buNone/>
            </a:pPr>
            <a:r>
              <a:rPr lang="fr-FR" sz="1600" b="0" dirty="0"/>
              <a:t>Intégration sur le cycle de l’eau sur un territoire « cohérent » : précipitations, écoulement, utilisation, évaporation, stockage</a:t>
            </a:r>
          </a:p>
          <a:p>
            <a:pPr marL="7937" indent="0">
              <a:buNone/>
            </a:pPr>
            <a:r>
              <a:rPr lang="fr-FR" sz="1600" b="0" dirty="0"/>
              <a:t>Intégration des autres paramètres et enjeux</a:t>
            </a:r>
          </a:p>
          <a:p>
            <a:pPr marL="7937" indent="0">
              <a:buNone/>
            </a:pPr>
            <a:endParaRPr lang="fr-FR" sz="1600" b="0" dirty="0"/>
          </a:p>
          <a:p>
            <a:pPr marL="7937" indent="0">
              <a:buNone/>
            </a:pPr>
            <a:r>
              <a:rPr lang="fr-FR" sz="1600" b="0" dirty="0"/>
              <a:t>Connaissance, gouvernance et moyens de mise en œuvre</a:t>
            </a:r>
          </a:p>
          <a:p>
            <a:pPr marL="7937" indent="0">
              <a:buNone/>
            </a:pPr>
            <a:endParaRPr lang="fr-FR" sz="1600" b="0" dirty="0"/>
          </a:p>
          <a:p>
            <a:pPr marL="7937" indent="0">
              <a:buNone/>
            </a:pPr>
            <a:r>
              <a:rPr lang="fr-FR" sz="1600" b="0" dirty="0"/>
              <a:t>Les SDAGE visent à : </a:t>
            </a:r>
          </a:p>
          <a:p>
            <a:r>
              <a:rPr lang="fr-FR" sz="1600" dirty="0"/>
              <a:t>prévenir toute dégradation supplémentaire des écosystèmes aquatiques,</a:t>
            </a:r>
          </a:p>
          <a:p>
            <a:r>
              <a:rPr lang="fr-FR" sz="1600" dirty="0"/>
              <a:t>atteindre le bon état des eaux de surface (cours d’eau et eaux côtières) et des eaux souterraines,</a:t>
            </a:r>
          </a:p>
          <a:p>
            <a:r>
              <a:rPr lang="fr-FR" sz="1600" dirty="0"/>
              <a:t>réduire progressivement les rejets de substances prioritaires et supprimer les rejets de substances dangereuses prioritaires,</a:t>
            </a:r>
          </a:p>
          <a:p>
            <a:r>
              <a:rPr lang="fr-FR" sz="1600" dirty="0"/>
              <a:t>promouvoir une utilisation et une gestion durable de l’eau par une protection à long terme des ressources en eau disponibles.</a:t>
            </a:r>
          </a:p>
          <a:p>
            <a:pPr marL="7937" indent="0">
              <a:buNone/>
            </a:pPr>
            <a:endParaRPr lang="fr-FR" sz="1600" b="0" dirty="0"/>
          </a:p>
        </p:txBody>
      </p:sp>
      <p:pic>
        <p:nvPicPr>
          <p:cNvPr id="8" name="Espace réservé pour une image  7">
            <a:extLst>
              <a:ext uri="{FF2B5EF4-FFF2-40B4-BE49-F238E27FC236}">
                <a16:creationId xmlns:a16="http://schemas.microsoft.com/office/drawing/2014/main" id="{F07CE251-9F10-4F84-B990-3098D6CC4032}"/>
              </a:ext>
            </a:extLst>
          </p:cNvPr>
          <p:cNvPicPr>
            <a:picLocks noGrp="1" noChangeAspect="1"/>
          </p:cNvPicPr>
          <p:nvPr>
            <p:ph type="pic" sz="quarter" idx="15"/>
          </p:nvPr>
        </p:nvPicPr>
        <p:blipFill>
          <a:blip r:embed="rId3" cstate="print">
            <a:extLst>
              <a:ext uri="{28A0092B-C50C-407E-A947-70E740481C1C}">
                <a14:useLocalDpi xmlns:a14="http://schemas.microsoft.com/office/drawing/2010/main"/>
              </a:ext>
            </a:extLst>
          </a:blip>
          <a:srcRect l="8035" r="8035"/>
          <a:stretch>
            <a:fillRect/>
          </a:stretch>
        </p:blipFill>
        <p:spPr/>
      </p:pic>
      <p:sp>
        <p:nvSpPr>
          <p:cNvPr id="5" name="ZoneTexte 4">
            <a:extLst>
              <a:ext uri="{FF2B5EF4-FFF2-40B4-BE49-F238E27FC236}">
                <a16:creationId xmlns:a16="http://schemas.microsoft.com/office/drawing/2014/main" id="{CF24CAB1-5812-41BD-996F-4895DCFAC619}"/>
              </a:ext>
            </a:extLst>
          </p:cNvPr>
          <p:cNvSpPr txBox="1"/>
          <p:nvPr/>
        </p:nvSpPr>
        <p:spPr>
          <a:xfrm>
            <a:off x="3409107" y="7011014"/>
            <a:ext cx="11161240" cy="523220"/>
          </a:xfrm>
          <a:prstGeom prst="rect">
            <a:avLst/>
          </a:prstGeom>
          <a:noFill/>
        </p:spPr>
        <p:txBody>
          <a:bodyPr wrap="square" rtlCol="0">
            <a:spAutoFit/>
          </a:bodyPr>
          <a:lstStyle/>
          <a:p>
            <a:r>
              <a:rPr lang="fr-FR" sz="1400" dirty="0">
                <a:solidFill>
                  <a:srgbClr val="000000"/>
                </a:solidFill>
                <a:hlinkClick r:id="rId4"/>
              </a:rPr>
              <a:t>https://www.pays-de-brest.fr/images/pdf/GIZC/GIZC_Rapport_Intermediaire_Janvier_2013.pdf</a:t>
            </a:r>
            <a:endParaRPr lang="fr-FR" sz="1400" dirty="0">
              <a:solidFill>
                <a:srgbClr val="000000"/>
              </a:solidFill>
            </a:endParaRPr>
          </a:p>
          <a:p>
            <a:r>
              <a:rPr lang="fr-FR" sz="1400" dirty="0">
                <a:solidFill>
                  <a:srgbClr val="000000"/>
                </a:solidFill>
              </a:rPr>
              <a:t>https://www.gesteau.fr/presentation/sdage</a:t>
            </a:r>
          </a:p>
        </p:txBody>
      </p:sp>
      <p:pic>
        <p:nvPicPr>
          <p:cNvPr id="6" name="Image 5">
            <a:extLst>
              <a:ext uri="{FF2B5EF4-FFF2-40B4-BE49-F238E27FC236}">
                <a16:creationId xmlns:a16="http://schemas.microsoft.com/office/drawing/2014/main" id="{0B76BE59-AA06-4A38-99D3-F40D5B52997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599969" y="4262774"/>
            <a:ext cx="2785410" cy="2534246"/>
          </a:xfrm>
          <a:prstGeom prst="rect">
            <a:avLst/>
          </a:prstGeom>
        </p:spPr>
      </p:pic>
      <p:pic>
        <p:nvPicPr>
          <p:cNvPr id="13" name="Espace réservé pour une image  12">
            <a:extLst>
              <a:ext uri="{FF2B5EF4-FFF2-40B4-BE49-F238E27FC236}">
                <a16:creationId xmlns:a16="http://schemas.microsoft.com/office/drawing/2014/main" id="{90C6018B-B96F-42B5-B2C0-9A47B37CFA82}"/>
              </a:ext>
            </a:extLst>
          </p:cNvPr>
          <p:cNvPicPr>
            <a:picLocks noGrp="1" noChangeAspect="1"/>
          </p:cNvPicPr>
          <p:nvPr>
            <p:ph type="pic" sz="quarter" idx="13"/>
          </p:nvPr>
        </p:nvPicPr>
        <p:blipFill rotWithShape="1">
          <a:blip r:embed="rId6" cstate="print">
            <a:extLst>
              <a:ext uri="{28A0092B-C50C-407E-A947-70E740481C1C}">
                <a14:useLocalDpi xmlns:a14="http://schemas.microsoft.com/office/drawing/2010/main"/>
              </a:ext>
            </a:extLst>
          </a:blip>
          <a:srcRect/>
          <a:stretch/>
        </p:blipFill>
        <p:spPr>
          <a:xfrm>
            <a:off x="168747" y="4624233"/>
            <a:ext cx="4687722" cy="2232248"/>
          </a:xfrm>
          <a:prstGeom prst="rect">
            <a:avLst/>
          </a:prstGeom>
        </p:spPr>
      </p:pic>
    </p:spTree>
    <p:extLst>
      <p:ext uri="{BB962C8B-B14F-4D97-AF65-F5344CB8AC3E}">
        <p14:creationId xmlns:p14="http://schemas.microsoft.com/office/powerpoint/2010/main" val="7096566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85&quot;&gt;&lt;property id=&quot;20148&quot; value=&quot;5&quot;/&gt;&lt;property id=&quot;20300&quot; value=&quot;Diapositive 1&quot;/&gt;&lt;property id=&quot;20307&quot; value=&quot;256&quot;/&gt;&lt;/object&gt;&lt;object type=&quot;3&quot; unique_id=&quot;10086&quot;&gt;&lt;property id=&quot;20148&quot; value=&quot;5&quot;/&gt;&lt;property id=&quot;20300&quot; value=&quot;Diapositive 2&quot;/&gt;&lt;property id=&quot;20307&quot; value=&quot;257&quot;/&gt;&lt;/object&gt;&lt;/object&gt;&lt;/object&gt;&lt;/database&gt;"/>
  <p:tag name="SECTOMILLISECCONVERTED" val="1"/>
</p:tagLst>
</file>

<file path=ppt/theme/theme1.xml><?xml version="1.0" encoding="utf-8"?>
<a:theme xmlns:a="http://schemas.openxmlformats.org/drawingml/2006/main" name="PNP - diaporama-v2">
  <a:themeElements>
    <a:clrScheme name="Parca national des Calanques">
      <a:dk1>
        <a:srgbClr val="FFFFFF"/>
      </a:dk1>
      <a:lt1>
        <a:srgbClr val="FFFFFF"/>
      </a:lt1>
      <a:dk2>
        <a:srgbClr val="FFFFFF"/>
      </a:dk2>
      <a:lt2>
        <a:srgbClr val="FFFFFF"/>
      </a:lt2>
      <a:accent1>
        <a:srgbClr val="007DBA"/>
      </a:accent1>
      <a:accent2>
        <a:srgbClr val="97D700"/>
      </a:accent2>
      <a:accent3>
        <a:srgbClr val="E87703"/>
      </a:accent3>
      <a:accent4>
        <a:srgbClr val="840B55"/>
      </a:accent4>
      <a:accent5>
        <a:srgbClr val="FFFFFF"/>
      </a:accent5>
      <a:accent6>
        <a:srgbClr val="FFFFFF"/>
      </a:accent6>
      <a:hlink>
        <a:srgbClr val="007DBA"/>
      </a:hlink>
      <a:folHlink>
        <a:srgbClr val="007DBA"/>
      </a:folHlink>
    </a:clrScheme>
    <a:fontScheme name="PNP - diaporama-v2">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NP - diaporama-v2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B_DIAPORAMA_COM EXTERNE PPT" id="{920D53C1-318F-0D43-8CED-3432A4E06029}" vid="{C33DBE52-0177-5347-B1D0-B03A44A4EC59}"/>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OFB_DIAPORAMA_COM EXTERNE PPT</Template>
  <TotalTime>707</TotalTime>
  <Words>2496</Words>
  <Application>Microsoft Macintosh PowerPoint</Application>
  <PresentationFormat>Personnalisé</PresentationFormat>
  <Paragraphs>86</Paragraphs>
  <Slides>14</Slides>
  <Notes>9</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14</vt:i4>
      </vt:variant>
    </vt:vector>
  </HeadingPairs>
  <TitlesOfParts>
    <vt:vector size="18" baseType="lpstr">
      <vt:lpstr>Arial</vt:lpstr>
      <vt:lpstr>Calibri</vt:lpstr>
      <vt:lpstr>Marianne</vt:lpstr>
      <vt:lpstr>PNP - diaporama-v2</vt:lpstr>
      <vt:lpstr>La gestion intégrée de l’eau dans son grand cycle et l’eau verte quelques réflexions sur le cycle de l’eau</vt:lpstr>
      <vt:lpstr>LA COULEUR de l’EAU : l’EAU VERTE</vt:lpstr>
      <vt:lpstr>Présentation PowerPoint</vt:lpstr>
      <vt:lpstr>Présentation PowerPoint</vt:lpstr>
      <vt:lpstr>Présentation PowerPoint</vt:lpstr>
      <vt:lpstr>Présentation PowerPoint</vt:lpstr>
      <vt:lpstr>Présentation PowerPoint</vt:lpstr>
      <vt:lpstr>La gestion intégrée : FROM RIDGE TO REEF, GIZC</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ridge to reef quelques réflexions sur le cycle de l’eau</dc:title>
  <dc:creator>BARNERIAS Cyrille</dc:creator>
  <cp:lastModifiedBy>Microsoft Office User</cp:lastModifiedBy>
  <cp:revision>15</cp:revision>
  <dcterms:created xsi:type="dcterms:W3CDTF">2022-05-12T19:22:47Z</dcterms:created>
  <dcterms:modified xsi:type="dcterms:W3CDTF">2022-05-13T09:38:48Z</dcterms:modified>
</cp:coreProperties>
</file>